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4"/>
  </p:sldMasterIdLst>
  <p:notesMasterIdLst>
    <p:notesMasterId r:id="rId43"/>
  </p:notesMasterIdLst>
  <p:sldIdLst>
    <p:sldId id="256" r:id="rId5"/>
    <p:sldId id="309" r:id="rId6"/>
    <p:sldId id="273" r:id="rId7"/>
    <p:sldId id="272" r:id="rId8"/>
    <p:sldId id="270" r:id="rId9"/>
    <p:sldId id="279" r:id="rId10"/>
    <p:sldId id="274" r:id="rId11"/>
    <p:sldId id="278" r:id="rId12"/>
    <p:sldId id="277" r:id="rId13"/>
    <p:sldId id="276" r:id="rId14"/>
    <p:sldId id="283" r:id="rId15"/>
    <p:sldId id="306" r:id="rId16"/>
    <p:sldId id="304" r:id="rId17"/>
    <p:sldId id="305" r:id="rId18"/>
    <p:sldId id="307" r:id="rId19"/>
    <p:sldId id="308" r:id="rId20"/>
    <p:sldId id="310" r:id="rId21"/>
    <p:sldId id="299" r:id="rId22"/>
    <p:sldId id="302" r:id="rId23"/>
    <p:sldId id="292" r:id="rId24"/>
    <p:sldId id="293" r:id="rId25"/>
    <p:sldId id="294" r:id="rId26"/>
    <p:sldId id="286" r:id="rId27"/>
    <p:sldId id="291" r:id="rId28"/>
    <p:sldId id="296" r:id="rId29"/>
    <p:sldId id="297" r:id="rId30"/>
    <p:sldId id="301" r:id="rId31"/>
    <p:sldId id="290" r:id="rId32"/>
    <p:sldId id="295" r:id="rId33"/>
    <p:sldId id="280" r:id="rId34"/>
    <p:sldId id="281" r:id="rId35"/>
    <p:sldId id="300" r:id="rId36"/>
    <p:sldId id="282" r:id="rId37"/>
    <p:sldId id="287" r:id="rId38"/>
    <p:sldId id="284" r:id="rId39"/>
    <p:sldId id="285" r:id="rId40"/>
    <p:sldId id="257" r:id="rId41"/>
    <p:sldId id="258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9950AFE-0FAA-4182-9554-35BB46AA4179}">
          <p14:sldIdLst>
            <p14:sldId id="256"/>
            <p14:sldId id="309"/>
          </p14:sldIdLst>
        </p14:section>
        <p14:section name="History and Overview" id="{42070C24-1ED0-46A3-8F3C-F74F23BA3724}">
          <p14:sldIdLst>
            <p14:sldId id="273"/>
            <p14:sldId id="272"/>
            <p14:sldId id="270"/>
          </p14:sldIdLst>
        </p14:section>
        <p14:section name="CPU Scheduling" id="{3C5CBF90-5CB0-46B4-B19C-D14CD6BF8A7C}">
          <p14:sldIdLst>
            <p14:sldId id="279"/>
            <p14:sldId id="274"/>
            <p14:sldId id="278"/>
            <p14:sldId id="277"/>
            <p14:sldId id="276"/>
            <p14:sldId id="283"/>
          </p14:sldIdLst>
        </p14:section>
        <p14:section name="File System" id="{2B435B49-9634-40C2-A664-A18BA8659C68}">
          <p14:sldIdLst>
            <p14:sldId id="306"/>
            <p14:sldId id="304"/>
            <p14:sldId id="305"/>
            <p14:sldId id="307"/>
            <p14:sldId id="308"/>
            <p14:sldId id="310"/>
          </p14:sldIdLst>
        </p14:section>
        <p14:section name="I/O + Hardware" id="{CBF76FB4-66DD-4F90-9F58-E278F114D643}">
          <p14:sldIdLst>
            <p14:sldId id="299"/>
            <p14:sldId id="302"/>
            <p14:sldId id="292"/>
            <p14:sldId id="293"/>
            <p14:sldId id="294"/>
          </p14:sldIdLst>
        </p14:section>
        <p14:section name="Memory Management" id="{E15FBBEF-853B-432B-B22F-A72C555BFDD3}">
          <p14:sldIdLst>
            <p14:sldId id="286"/>
            <p14:sldId id="291"/>
            <p14:sldId id="296"/>
            <p14:sldId id="297"/>
            <p14:sldId id="301"/>
          </p14:sldIdLst>
        </p14:section>
        <p14:section name="Security" id="{EA2586B8-3ECD-4231-8C76-5EFAD64F38E2}">
          <p14:sldIdLst>
            <p14:sldId id="290"/>
            <p14:sldId id="295"/>
            <p14:sldId id="280"/>
            <p14:sldId id="281"/>
            <p14:sldId id="300"/>
            <p14:sldId id="282"/>
            <p14:sldId id="287"/>
            <p14:sldId id="284"/>
            <p14:sldId id="285"/>
          </p14:sldIdLst>
        </p14:section>
        <p14:section name="Conclusion" id="{E841B8BB-7038-40D1-8C7C-F02F1D6C7D39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421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58E6AF-18BB-9009-E3CC-F3E9D223E0DF}" v="2" dt="2019-11-27T23:04:50.501"/>
    <p1510:client id="{10F11824-549A-4722-AA6A-DA05855F0A94}" v="269" dt="2019-11-28T09:28:47.990"/>
    <p1510:client id="{3AF6C396-594F-4805-B5F5-C8A51659E8CB}" v="890" dt="2019-11-27T22:29:55.517"/>
    <p1510:client id="{5B033697-494B-C69E-A9D8-A3EA45F7BB8E}" v="408" dt="2019-11-27T18:08:09.809"/>
    <p1510:client id="{9191489A-8C0A-4B0F-9872-78C68EDC26D4}" v="1114" dt="2019-11-27T23:32:29.974"/>
    <p1510:client id="{A6A97B3E-46F2-8C2F-407E-DAD00B9CE920}" v="2" dt="2019-11-27T21:44:11.756"/>
    <p1510:client id="{CFEE2A89-4F5C-40A4-840F-BAB58B3D3F35}" v="443" dt="2019-11-28T09:03:17.384"/>
    <p1510:client id="{D96BB65A-3A19-4236-8A01-A5C95E18785B}" v="3578" dt="2019-11-27T23:08:27.257"/>
    <p1510:client id="{F5E8AF6E-124B-4C73-8A74-4F7DE3504987}" v="1157" dt="2019-11-27T23:02:19.6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19382426 Eoin Mc Mahon" userId="S::c19382426@mytudublin.ie::f6276b17-1b0d-48a4-a3ce-29e321974a75" providerId="AD" clId="Web-{5B033697-494B-C69E-A9D8-A3EA45F7BB8E}"/>
    <pc:docChg chg="modSld">
      <pc:chgData name="C19382426 Eoin Mc Mahon" userId="S::c19382426@mytudublin.ie::f6276b17-1b0d-48a4-a3ce-29e321974a75" providerId="AD" clId="Web-{5B033697-494B-C69E-A9D8-A3EA45F7BB8E}" dt="2019-11-27T18:08:09.809" v="406" actId="20577"/>
      <pc:docMkLst>
        <pc:docMk/>
      </pc:docMkLst>
      <pc:sldChg chg="modSp">
        <pc:chgData name="C19382426 Eoin Mc Mahon" userId="S::c19382426@mytudublin.ie::f6276b17-1b0d-48a4-a3ce-29e321974a75" providerId="AD" clId="Web-{5B033697-494B-C69E-A9D8-A3EA45F7BB8E}" dt="2019-11-27T18:08:09.809" v="405" actId="20577"/>
        <pc:sldMkLst>
          <pc:docMk/>
          <pc:sldMk cId="3348267644" sldId="275"/>
        </pc:sldMkLst>
        <pc:spChg chg="mod">
          <ac:chgData name="C19382426 Eoin Mc Mahon" userId="S::c19382426@mytudublin.ie::f6276b17-1b0d-48a4-a3ce-29e321974a75" providerId="AD" clId="Web-{5B033697-494B-C69E-A9D8-A3EA45F7BB8E}" dt="2019-11-27T17:58:58.570" v="64" actId="20577"/>
          <ac:spMkLst>
            <pc:docMk/>
            <pc:sldMk cId="3348267644" sldId="275"/>
            <ac:spMk id="2" creationId="{EC14C9C5-5788-4451-86D6-7B6491D20D5D}"/>
          </ac:spMkLst>
        </pc:spChg>
        <pc:spChg chg="mod">
          <ac:chgData name="C19382426 Eoin Mc Mahon" userId="S::c19382426@mytudublin.ie::f6276b17-1b0d-48a4-a3ce-29e321974a75" providerId="AD" clId="Web-{5B033697-494B-C69E-A9D8-A3EA45F7BB8E}" dt="2019-11-27T18:08:09.809" v="405" actId="20577"/>
          <ac:spMkLst>
            <pc:docMk/>
            <pc:sldMk cId="3348267644" sldId="275"/>
            <ac:spMk id="3" creationId="{BFEEE1CA-3C21-41B8-9F4D-E4087559FBA0}"/>
          </ac:spMkLst>
        </pc:spChg>
      </pc:sldChg>
    </pc:docChg>
  </pc:docChgLst>
  <pc:docChgLst>
    <pc:chgData name="C19382426 Eoin Mc Mahon" userId="S::c19382426@mytudublin.ie::f6276b17-1b0d-48a4-a3ce-29e321974a75" providerId="AD" clId="Web-{0A58E6AF-18BB-9009-E3CC-F3E9D223E0DF}"/>
    <pc:docChg chg="modSld">
      <pc:chgData name="C19382426 Eoin Mc Mahon" userId="S::c19382426@mytudublin.ie::f6276b17-1b0d-48a4-a3ce-29e321974a75" providerId="AD" clId="Web-{0A58E6AF-18BB-9009-E3CC-F3E9D223E0DF}" dt="2019-11-27T23:04:50.501" v="1" actId="14100"/>
      <pc:docMkLst>
        <pc:docMk/>
      </pc:docMkLst>
      <pc:sldChg chg="modSp">
        <pc:chgData name="C19382426 Eoin Mc Mahon" userId="S::c19382426@mytudublin.ie::f6276b17-1b0d-48a4-a3ce-29e321974a75" providerId="AD" clId="Web-{0A58E6AF-18BB-9009-E3CC-F3E9D223E0DF}" dt="2019-11-27T23:04:50.501" v="1" actId="14100"/>
        <pc:sldMkLst>
          <pc:docMk/>
          <pc:sldMk cId="2887964381" sldId="294"/>
        </pc:sldMkLst>
        <pc:picChg chg="mod">
          <ac:chgData name="C19382426 Eoin Mc Mahon" userId="S::c19382426@mytudublin.ie::f6276b17-1b0d-48a4-a3ce-29e321974a75" providerId="AD" clId="Web-{0A58E6AF-18BB-9009-E3CC-F3E9D223E0DF}" dt="2019-11-27T23:04:50.501" v="1" actId="14100"/>
          <ac:picMkLst>
            <pc:docMk/>
            <pc:sldMk cId="2887964381" sldId="294"/>
            <ac:picMk id="5" creationId="{E41E8C08-4FFD-485A-A329-CE3BAAA9135E}"/>
          </ac:picMkLst>
        </pc:picChg>
      </pc:sldChg>
    </pc:docChg>
  </pc:docChgLst>
  <pc:docChgLst>
    <pc:chgData name="C19370156 Sam O Teimhneain" userId="18c1e3b2-8391-4a67-a7ea-1b6e78b7f8a5" providerId="ADAL" clId="{CFEE2A89-4F5C-40A4-840F-BAB58B3D3F35}"/>
    <pc:docChg chg="custSel addSld delSld modSld sldOrd modSection">
      <pc:chgData name="C19370156 Sam O Teimhneain" userId="18c1e3b2-8391-4a67-a7ea-1b6e78b7f8a5" providerId="ADAL" clId="{CFEE2A89-4F5C-40A4-840F-BAB58B3D3F35}" dt="2019-11-28T09:03:17.384" v="466" actId="20577"/>
      <pc:docMkLst>
        <pc:docMk/>
      </pc:docMkLst>
      <pc:sldChg chg="ord">
        <pc:chgData name="C19370156 Sam O Teimhneain" userId="18c1e3b2-8391-4a67-a7ea-1b6e78b7f8a5" providerId="ADAL" clId="{CFEE2A89-4F5C-40A4-840F-BAB58B3D3F35}" dt="2019-11-27T23:56:44.851" v="212"/>
        <pc:sldMkLst>
          <pc:docMk/>
          <pc:sldMk cId="3763602728" sldId="292"/>
        </pc:sldMkLst>
      </pc:sldChg>
      <pc:sldChg chg="ord">
        <pc:chgData name="C19370156 Sam O Teimhneain" userId="18c1e3b2-8391-4a67-a7ea-1b6e78b7f8a5" providerId="ADAL" clId="{CFEE2A89-4F5C-40A4-840F-BAB58B3D3F35}" dt="2019-11-27T23:56:44.851" v="212"/>
        <pc:sldMkLst>
          <pc:docMk/>
          <pc:sldMk cId="508212379" sldId="293"/>
        </pc:sldMkLst>
      </pc:sldChg>
      <pc:sldChg chg="ord">
        <pc:chgData name="C19370156 Sam O Teimhneain" userId="18c1e3b2-8391-4a67-a7ea-1b6e78b7f8a5" providerId="ADAL" clId="{CFEE2A89-4F5C-40A4-840F-BAB58B3D3F35}" dt="2019-11-27T23:56:44.851" v="212"/>
        <pc:sldMkLst>
          <pc:docMk/>
          <pc:sldMk cId="2887964381" sldId="294"/>
        </pc:sldMkLst>
      </pc:sldChg>
      <pc:sldChg chg="ord">
        <pc:chgData name="C19370156 Sam O Teimhneain" userId="18c1e3b2-8391-4a67-a7ea-1b6e78b7f8a5" providerId="ADAL" clId="{CFEE2A89-4F5C-40A4-840F-BAB58B3D3F35}" dt="2019-11-27T23:56:44.851" v="212"/>
        <pc:sldMkLst>
          <pc:docMk/>
          <pc:sldMk cId="295409838" sldId="299"/>
        </pc:sldMkLst>
      </pc:sldChg>
      <pc:sldChg chg="ord">
        <pc:chgData name="C19370156 Sam O Teimhneain" userId="18c1e3b2-8391-4a67-a7ea-1b6e78b7f8a5" providerId="ADAL" clId="{CFEE2A89-4F5C-40A4-840F-BAB58B3D3F35}" dt="2019-11-27T23:56:44.851" v="212"/>
        <pc:sldMkLst>
          <pc:docMk/>
          <pc:sldMk cId="646580513" sldId="302"/>
        </pc:sldMkLst>
      </pc:sldChg>
      <pc:sldChg chg="add del">
        <pc:chgData name="C19370156 Sam O Teimhneain" userId="18c1e3b2-8391-4a67-a7ea-1b6e78b7f8a5" providerId="ADAL" clId="{CFEE2A89-4F5C-40A4-840F-BAB58B3D3F35}" dt="2019-11-27T22:41:43.313" v="8" actId="2696"/>
        <pc:sldMkLst>
          <pc:docMk/>
          <pc:sldMk cId="4286034741" sldId="303"/>
        </pc:sldMkLst>
      </pc:sldChg>
      <pc:sldChg chg="modSp ord">
        <pc:chgData name="C19370156 Sam O Teimhneain" userId="18c1e3b2-8391-4a67-a7ea-1b6e78b7f8a5" providerId="ADAL" clId="{CFEE2A89-4F5C-40A4-840F-BAB58B3D3F35}" dt="2019-11-27T22:46:21.077" v="53"/>
        <pc:sldMkLst>
          <pc:docMk/>
          <pc:sldMk cId="983477811" sldId="304"/>
        </pc:sldMkLst>
        <pc:spChg chg="mod">
          <ac:chgData name="C19370156 Sam O Teimhneain" userId="18c1e3b2-8391-4a67-a7ea-1b6e78b7f8a5" providerId="ADAL" clId="{CFEE2A89-4F5C-40A4-840F-BAB58B3D3F35}" dt="2019-11-27T22:45:05.029" v="50" actId="1076"/>
          <ac:spMkLst>
            <pc:docMk/>
            <pc:sldMk cId="983477811" sldId="304"/>
            <ac:spMk id="3" creationId="{28BE5312-7F14-428C-9370-95F54134D3C9}"/>
          </ac:spMkLst>
        </pc:spChg>
        <pc:picChg chg="mod">
          <ac:chgData name="C19370156 Sam O Teimhneain" userId="18c1e3b2-8391-4a67-a7ea-1b6e78b7f8a5" providerId="ADAL" clId="{CFEE2A89-4F5C-40A4-840F-BAB58B3D3F35}" dt="2019-11-27T22:45:07.965" v="51" actId="1076"/>
          <ac:picMkLst>
            <pc:docMk/>
            <pc:sldMk cId="983477811" sldId="304"/>
            <ac:picMk id="5" creationId="{61C1D972-B523-43A6-8D3A-66A041B8D2E2}"/>
          </ac:picMkLst>
        </pc:picChg>
      </pc:sldChg>
      <pc:sldChg chg="ord">
        <pc:chgData name="C19370156 Sam O Teimhneain" userId="18c1e3b2-8391-4a67-a7ea-1b6e78b7f8a5" providerId="ADAL" clId="{CFEE2A89-4F5C-40A4-840F-BAB58B3D3F35}" dt="2019-11-27T22:46:21.077" v="53"/>
        <pc:sldMkLst>
          <pc:docMk/>
          <pc:sldMk cId="152596059" sldId="305"/>
        </pc:sldMkLst>
      </pc:sldChg>
      <pc:sldChg chg="addSp modSp add ord">
        <pc:chgData name="C19370156 Sam O Teimhneain" userId="18c1e3b2-8391-4a67-a7ea-1b6e78b7f8a5" providerId="ADAL" clId="{CFEE2A89-4F5C-40A4-840F-BAB58B3D3F35}" dt="2019-11-27T23:00:04.963" v="148"/>
        <pc:sldMkLst>
          <pc:docMk/>
          <pc:sldMk cId="451069360" sldId="306"/>
        </pc:sldMkLst>
        <pc:spChg chg="mod">
          <ac:chgData name="C19370156 Sam O Teimhneain" userId="18c1e3b2-8391-4a67-a7ea-1b6e78b7f8a5" providerId="ADAL" clId="{CFEE2A89-4F5C-40A4-840F-BAB58B3D3F35}" dt="2019-11-27T22:47:23.484" v="79" actId="122"/>
          <ac:spMkLst>
            <pc:docMk/>
            <pc:sldMk cId="451069360" sldId="306"/>
            <ac:spMk id="2" creationId="{6FE7F1BA-F30F-464D-A6A2-4AE2E8338FEC}"/>
          </ac:spMkLst>
        </pc:spChg>
        <pc:picChg chg="add mod">
          <ac:chgData name="C19370156 Sam O Teimhneain" userId="18c1e3b2-8391-4a67-a7ea-1b6e78b7f8a5" providerId="ADAL" clId="{CFEE2A89-4F5C-40A4-840F-BAB58B3D3F35}" dt="2019-11-27T22:49:52.835" v="83" actId="1440"/>
          <ac:picMkLst>
            <pc:docMk/>
            <pc:sldMk cId="451069360" sldId="306"/>
            <ac:picMk id="3" creationId="{60BB15E1-9566-4002-8BE2-9F8AADC788B1}"/>
          </ac:picMkLst>
        </pc:picChg>
      </pc:sldChg>
      <pc:sldChg chg="addSp delSp modSp add">
        <pc:chgData name="C19370156 Sam O Teimhneain" userId="18c1e3b2-8391-4a67-a7ea-1b6e78b7f8a5" providerId="ADAL" clId="{CFEE2A89-4F5C-40A4-840F-BAB58B3D3F35}" dt="2019-11-27T22:50:59.491" v="88" actId="1440"/>
        <pc:sldMkLst>
          <pc:docMk/>
          <pc:sldMk cId="2641261907" sldId="307"/>
        </pc:sldMkLst>
        <pc:spChg chg="del">
          <ac:chgData name="C19370156 Sam O Teimhneain" userId="18c1e3b2-8391-4a67-a7ea-1b6e78b7f8a5" providerId="ADAL" clId="{CFEE2A89-4F5C-40A4-840F-BAB58B3D3F35}" dt="2019-11-27T22:50:49.595" v="86"/>
          <ac:spMkLst>
            <pc:docMk/>
            <pc:sldMk cId="2641261907" sldId="307"/>
            <ac:spMk id="2" creationId="{03BA1E39-455C-4B1A-B792-3EC722AE29F6}"/>
          </ac:spMkLst>
        </pc:spChg>
        <pc:spChg chg="del">
          <ac:chgData name="C19370156 Sam O Teimhneain" userId="18c1e3b2-8391-4a67-a7ea-1b6e78b7f8a5" providerId="ADAL" clId="{CFEE2A89-4F5C-40A4-840F-BAB58B3D3F35}" dt="2019-11-27T22:50:49.595" v="86"/>
          <ac:spMkLst>
            <pc:docMk/>
            <pc:sldMk cId="2641261907" sldId="307"/>
            <ac:spMk id="3" creationId="{C5E69FBC-291A-4172-B7E3-58D6EB1721B9}"/>
          </ac:spMkLst>
        </pc:spChg>
        <pc:spChg chg="add del mod">
          <ac:chgData name="C19370156 Sam O Teimhneain" userId="18c1e3b2-8391-4a67-a7ea-1b6e78b7f8a5" providerId="ADAL" clId="{CFEE2A89-4F5C-40A4-840F-BAB58B3D3F35}" dt="2019-11-27T22:50:52.168" v="87"/>
          <ac:spMkLst>
            <pc:docMk/>
            <pc:sldMk cId="2641261907" sldId="307"/>
            <ac:spMk id="5" creationId="{4FAC99F5-0EE0-4FA6-B2F0-EDC0F5B9332C}"/>
          </ac:spMkLst>
        </pc:spChg>
        <pc:spChg chg="add del mod">
          <ac:chgData name="C19370156 Sam O Teimhneain" userId="18c1e3b2-8391-4a67-a7ea-1b6e78b7f8a5" providerId="ADAL" clId="{CFEE2A89-4F5C-40A4-840F-BAB58B3D3F35}" dt="2019-11-27T22:50:52.168" v="87"/>
          <ac:spMkLst>
            <pc:docMk/>
            <pc:sldMk cId="2641261907" sldId="307"/>
            <ac:spMk id="6" creationId="{BB94EC7B-9851-451E-BC0A-1D2FD045356F}"/>
          </ac:spMkLst>
        </pc:spChg>
        <pc:picChg chg="add mod">
          <ac:chgData name="C19370156 Sam O Teimhneain" userId="18c1e3b2-8391-4a67-a7ea-1b6e78b7f8a5" providerId="ADAL" clId="{CFEE2A89-4F5C-40A4-840F-BAB58B3D3F35}" dt="2019-11-27T22:50:59.491" v="88" actId="1440"/>
          <ac:picMkLst>
            <pc:docMk/>
            <pc:sldMk cId="2641261907" sldId="307"/>
            <ac:picMk id="4" creationId="{555B59BE-EC71-4D62-B9F4-B66466FA6407}"/>
          </ac:picMkLst>
        </pc:picChg>
      </pc:sldChg>
      <pc:sldChg chg="addSp delSp modSp add">
        <pc:chgData name="C19370156 Sam O Teimhneain" userId="18c1e3b2-8391-4a67-a7ea-1b6e78b7f8a5" providerId="ADAL" clId="{CFEE2A89-4F5C-40A4-840F-BAB58B3D3F35}" dt="2019-11-28T08:53:26.239" v="219" actId="1076"/>
        <pc:sldMkLst>
          <pc:docMk/>
          <pc:sldMk cId="1963929468" sldId="308"/>
        </pc:sldMkLst>
        <pc:spChg chg="add mod">
          <ac:chgData name="C19370156 Sam O Teimhneain" userId="18c1e3b2-8391-4a67-a7ea-1b6e78b7f8a5" providerId="ADAL" clId="{CFEE2A89-4F5C-40A4-840F-BAB58B3D3F35}" dt="2019-11-27T22:51:50.432" v="101" actId="20577"/>
          <ac:spMkLst>
            <pc:docMk/>
            <pc:sldMk cId="1963929468" sldId="308"/>
            <ac:spMk id="2" creationId="{E2F0297E-D7DF-4485-AB5B-EC0A05BD311F}"/>
          </ac:spMkLst>
        </pc:spChg>
        <pc:spChg chg="add mod">
          <ac:chgData name="C19370156 Sam O Teimhneain" userId="18c1e3b2-8391-4a67-a7ea-1b6e78b7f8a5" providerId="ADAL" clId="{CFEE2A89-4F5C-40A4-840F-BAB58B3D3F35}" dt="2019-11-27T23:04:36.518" v="207" actId="14100"/>
          <ac:spMkLst>
            <pc:docMk/>
            <pc:sldMk cId="1963929468" sldId="308"/>
            <ac:spMk id="3" creationId="{FA0BFF01-4721-4C7B-ABC7-A35B24445CC9}"/>
          </ac:spMkLst>
        </pc:spChg>
        <pc:picChg chg="add mod">
          <ac:chgData name="C19370156 Sam O Teimhneain" userId="18c1e3b2-8391-4a67-a7ea-1b6e78b7f8a5" providerId="ADAL" clId="{CFEE2A89-4F5C-40A4-840F-BAB58B3D3F35}" dt="2019-11-28T08:53:26.239" v="219" actId="1076"/>
          <ac:picMkLst>
            <pc:docMk/>
            <pc:sldMk cId="1963929468" sldId="308"/>
            <ac:picMk id="4" creationId="{0E684022-D1E8-4400-B05C-9A6BF7ABB1E8}"/>
          </ac:picMkLst>
        </pc:picChg>
        <pc:picChg chg="add del mod">
          <ac:chgData name="C19370156 Sam O Teimhneain" userId="18c1e3b2-8391-4a67-a7ea-1b6e78b7f8a5" providerId="ADAL" clId="{CFEE2A89-4F5C-40A4-840F-BAB58B3D3F35}" dt="2019-11-27T22:56:18.420" v="139"/>
          <ac:picMkLst>
            <pc:docMk/>
            <pc:sldMk cId="1963929468" sldId="308"/>
            <ac:picMk id="4" creationId="{2027D31B-AA4B-4FB5-A107-609A4FB19909}"/>
          </ac:picMkLst>
        </pc:picChg>
        <pc:picChg chg="add mod">
          <ac:chgData name="C19370156 Sam O Teimhneain" userId="18c1e3b2-8391-4a67-a7ea-1b6e78b7f8a5" providerId="ADAL" clId="{CFEE2A89-4F5C-40A4-840F-BAB58B3D3F35}" dt="2019-11-27T23:04:40.512" v="208" actId="1076"/>
          <ac:picMkLst>
            <pc:docMk/>
            <pc:sldMk cId="1963929468" sldId="308"/>
            <ac:picMk id="5" creationId="{38F28E7B-1CCE-4604-A3CA-E05F176475D3}"/>
          </ac:picMkLst>
        </pc:picChg>
      </pc:sldChg>
      <pc:sldChg chg="add del">
        <pc:chgData name="C19370156 Sam O Teimhneain" userId="18c1e3b2-8391-4a67-a7ea-1b6e78b7f8a5" providerId="ADAL" clId="{CFEE2A89-4F5C-40A4-840F-BAB58B3D3F35}" dt="2019-11-27T22:51:31.620" v="91" actId="2696"/>
        <pc:sldMkLst>
          <pc:docMk/>
          <pc:sldMk cId="3559534618" sldId="309"/>
        </pc:sldMkLst>
      </pc:sldChg>
      <pc:sldChg chg="modSp add">
        <pc:chgData name="C19370156 Sam O Teimhneain" userId="18c1e3b2-8391-4a67-a7ea-1b6e78b7f8a5" providerId="ADAL" clId="{CFEE2A89-4F5C-40A4-840F-BAB58B3D3F35}" dt="2019-11-28T09:03:17.384" v="466" actId="20577"/>
        <pc:sldMkLst>
          <pc:docMk/>
          <pc:sldMk cId="350216127" sldId="310"/>
        </pc:sldMkLst>
        <pc:spChg chg="mod">
          <ac:chgData name="C19370156 Sam O Teimhneain" userId="18c1e3b2-8391-4a67-a7ea-1b6e78b7f8a5" providerId="ADAL" clId="{CFEE2A89-4F5C-40A4-840F-BAB58B3D3F35}" dt="2019-11-28T08:55:36.040" v="235" actId="20577"/>
          <ac:spMkLst>
            <pc:docMk/>
            <pc:sldMk cId="350216127" sldId="310"/>
            <ac:spMk id="2" creationId="{559194F8-C979-4D9C-9A22-390757A80843}"/>
          </ac:spMkLst>
        </pc:spChg>
        <pc:spChg chg="mod">
          <ac:chgData name="C19370156 Sam O Teimhneain" userId="18c1e3b2-8391-4a67-a7ea-1b6e78b7f8a5" providerId="ADAL" clId="{CFEE2A89-4F5C-40A4-840F-BAB58B3D3F35}" dt="2019-11-28T09:03:17.384" v="466" actId="20577"/>
          <ac:spMkLst>
            <pc:docMk/>
            <pc:sldMk cId="350216127" sldId="310"/>
            <ac:spMk id="3" creationId="{494A7E60-1E36-41FB-9134-4099C90BB0D9}"/>
          </ac:spMkLst>
        </pc:spChg>
      </pc:sldChg>
    </pc:docChg>
  </pc:docChgLst>
  <pc:docChgLst>
    <pc:chgData name="McMahon, Eoin - Student 6C" userId="ea4ff460-87d1-460c-802d-14d47edbdd79" providerId="ADAL" clId="{9191489A-8C0A-4B0F-9872-78C68EDC26D4}"/>
    <pc:docChg chg="undo custSel addSld modSld">
      <pc:chgData name="McMahon, Eoin - Student 6C" userId="ea4ff460-87d1-460c-802d-14d47edbdd79" providerId="ADAL" clId="{9191489A-8C0A-4B0F-9872-78C68EDC26D4}" dt="2019-11-27T23:32:29.974" v="282" actId="1076"/>
      <pc:docMkLst>
        <pc:docMk/>
      </pc:docMkLst>
      <pc:sldChg chg="addSp add">
        <pc:chgData name="McMahon, Eoin - Student 6C" userId="ea4ff460-87d1-460c-802d-14d47edbdd79" providerId="ADAL" clId="{9191489A-8C0A-4B0F-9872-78C68EDC26D4}" dt="2019-11-27T21:53:08.561" v="1"/>
        <pc:sldMkLst>
          <pc:docMk/>
          <pc:sldMk cId="3763602728" sldId="292"/>
        </pc:sldMkLst>
        <pc:picChg chg="add">
          <ac:chgData name="McMahon, Eoin - Student 6C" userId="ea4ff460-87d1-460c-802d-14d47edbdd79" providerId="ADAL" clId="{9191489A-8C0A-4B0F-9872-78C68EDC26D4}" dt="2019-11-27T21:53:08.561" v="1"/>
          <ac:picMkLst>
            <pc:docMk/>
            <pc:sldMk cId="3763602728" sldId="292"/>
            <ac:picMk id="4" creationId="{F4138F3C-5D71-442C-8D2E-843A60AAD67B}"/>
          </ac:picMkLst>
        </pc:picChg>
      </pc:sldChg>
      <pc:sldChg chg="addSp delSp modSp add">
        <pc:chgData name="McMahon, Eoin - Student 6C" userId="ea4ff460-87d1-460c-802d-14d47edbdd79" providerId="ADAL" clId="{9191489A-8C0A-4B0F-9872-78C68EDC26D4}" dt="2019-11-27T22:09:41.251" v="34"/>
        <pc:sldMkLst>
          <pc:docMk/>
          <pc:sldMk cId="508212379" sldId="293"/>
        </pc:sldMkLst>
        <pc:picChg chg="add del">
          <ac:chgData name="McMahon, Eoin - Student 6C" userId="ea4ff460-87d1-460c-802d-14d47edbdd79" providerId="ADAL" clId="{9191489A-8C0A-4B0F-9872-78C68EDC26D4}" dt="2019-11-27T21:57:37.907" v="5"/>
          <ac:picMkLst>
            <pc:docMk/>
            <pc:sldMk cId="508212379" sldId="293"/>
            <ac:picMk id="4" creationId="{8B0DFAED-E11B-46A6-85AE-702FFA07D6B0}"/>
          </ac:picMkLst>
        </pc:picChg>
        <pc:picChg chg="add">
          <ac:chgData name="McMahon, Eoin - Student 6C" userId="ea4ff460-87d1-460c-802d-14d47edbdd79" providerId="ADAL" clId="{9191489A-8C0A-4B0F-9872-78C68EDC26D4}" dt="2019-11-27T21:58:43.700" v="6"/>
          <ac:picMkLst>
            <pc:docMk/>
            <pc:sldMk cId="508212379" sldId="293"/>
            <ac:picMk id="5" creationId="{6904324C-F7E9-4485-9489-B112BF92A11D}"/>
          </ac:picMkLst>
        </pc:picChg>
        <pc:picChg chg="add mod">
          <ac:chgData name="McMahon, Eoin - Student 6C" userId="ea4ff460-87d1-460c-802d-14d47edbdd79" providerId="ADAL" clId="{9191489A-8C0A-4B0F-9872-78C68EDC26D4}" dt="2019-11-27T22:06:15.811" v="13"/>
          <ac:picMkLst>
            <pc:docMk/>
            <pc:sldMk cId="508212379" sldId="293"/>
            <ac:picMk id="6" creationId="{25080135-8B91-44F0-BCC4-7B0F3981CCC9}"/>
          </ac:picMkLst>
        </pc:picChg>
        <pc:picChg chg="add del mod">
          <ac:chgData name="McMahon, Eoin - Student 6C" userId="ea4ff460-87d1-460c-802d-14d47edbdd79" providerId="ADAL" clId="{9191489A-8C0A-4B0F-9872-78C68EDC26D4}" dt="2019-11-27T22:07:20.981" v="22"/>
          <ac:picMkLst>
            <pc:docMk/>
            <pc:sldMk cId="508212379" sldId="293"/>
            <ac:picMk id="7" creationId="{E4BCE374-B1E8-43CE-BBF2-63E3FC3C1B69}"/>
          </ac:picMkLst>
        </pc:picChg>
        <pc:picChg chg="add mod">
          <ac:chgData name="McMahon, Eoin - Student 6C" userId="ea4ff460-87d1-460c-802d-14d47edbdd79" providerId="ADAL" clId="{9191489A-8C0A-4B0F-9872-78C68EDC26D4}" dt="2019-11-27T22:08:47.814" v="31"/>
          <ac:picMkLst>
            <pc:docMk/>
            <pc:sldMk cId="508212379" sldId="293"/>
            <ac:picMk id="8" creationId="{01751CC9-CAF2-4927-ACC5-DC15FF3D5532}"/>
          </ac:picMkLst>
        </pc:picChg>
        <pc:picChg chg="add mod">
          <ac:chgData name="McMahon, Eoin - Student 6C" userId="ea4ff460-87d1-460c-802d-14d47edbdd79" providerId="ADAL" clId="{9191489A-8C0A-4B0F-9872-78C68EDC26D4}" dt="2019-11-27T22:09:41.251" v="34"/>
          <ac:picMkLst>
            <pc:docMk/>
            <pc:sldMk cId="508212379" sldId="293"/>
            <ac:picMk id="9" creationId="{53AC63FF-9F03-40FC-90D6-7C1569DDBCED}"/>
          </ac:picMkLst>
        </pc:picChg>
      </pc:sldChg>
      <pc:sldChg chg="addSp delSp modSp add">
        <pc:chgData name="McMahon, Eoin - Student 6C" userId="ea4ff460-87d1-460c-802d-14d47edbdd79" providerId="ADAL" clId="{9191489A-8C0A-4B0F-9872-78C68EDC26D4}" dt="2019-11-27T23:32:29.974" v="282" actId="1076"/>
        <pc:sldMkLst>
          <pc:docMk/>
          <pc:sldMk cId="2887964381" sldId="294"/>
        </pc:sldMkLst>
        <pc:spChg chg="del">
          <ac:chgData name="McMahon, Eoin - Student 6C" userId="ea4ff460-87d1-460c-802d-14d47edbdd79" providerId="ADAL" clId="{9191489A-8C0A-4B0F-9872-78C68EDC26D4}" dt="2019-11-27T22:42:55.832" v="41" actId="12084"/>
          <ac:spMkLst>
            <pc:docMk/>
            <pc:sldMk cId="2887964381" sldId="294"/>
            <ac:spMk id="3" creationId="{9F3D0B9E-70C3-4DB6-BCEE-4E8D7C103BC4}"/>
          </ac:spMkLst>
        </pc:spChg>
        <pc:spChg chg="add del mod">
          <ac:chgData name="McMahon, Eoin - Student 6C" userId="ea4ff460-87d1-460c-802d-14d47edbdd79" providerId="ADAL" clId="{9191489A-8C0A-4B0F-9872-78C68EDC26D4}" dt="2019-11-27T23:09:53.161" v="45" actId="478"/>
          <ac:spMkLst>
            <pc:docMk/>
            <pc:sldMk cId="2887964381" sldId="294"/>
            <ac:spMk id="4" creationId="{B40BC6F9-E754-45F9-A074-6F1C913E931B}"/>
          </ac:spMkLst>
        </pc:spChg>
        <pc:spChg chg="add mod">
          <ac:chgData name="McMahon, Eoin - Student 6C" userId="ea4ff460-87d1-460c-802d-14d47edbdd79" providerId="ADAL" clId="{9191489A-8C0A-4B0F-9872-78C68EDC26D4}" dt="2019-11-27T23:21:34.353" v="268" actId="20577"/>
          <ac:spMkLst>
            <pc:docMk/>
            <pc:sldMk cId="2887964381" sldId="294"/>
            <ac:spMk id="8" creationId="{00EDB490-CEB3-4AB9-A03D-F0A17CD50320}"/>
          </ac:spMkLst>
        </pc:spChg>
        <pc:graphicFrameChg chg="add del mod">
          <ac:chgData name="McMahon, Eoin - Student 6C" userId="ea4ff460-87d1-460c-802d-14d47edbdd79" providerId="ADAL" clId="{9191489A-8C0A-4B0F-9872-78C68EDC26D4}" dt="2019-11-27T23:10:00.166" v="47" actId="478"/>
          <ac:graphicFrameMkLst>
            <pc:docMk/>
            <pc:sldMk cId="2887964381" sldId="294"/>
            <ac:graphicFrameMk id="6" creationId="{E41C61F6-3439-43DA-B63F-3BAE07FA4307}"/>
          </ac:graphicFrameMkLst>
        </pc:graphicFrameChg>
        <pc:picChg chg="add del">
          <ac:chgData name="McMahon, Eoin - Student 6C" userId="ea4ff460-87d1-460c-802d-14d47edbdd79" providerId="ADAL" clId="{9191489A-8C0A-4B0F-9872-78C68EDC26D4}" dt="2019-11-27T22:38:30.412" v="39"/>
          <ac:picMkLst>
            <pc:docMk/>
            <pc:sldMk cId="2887964381" sldId="294"/>
            <ac:picMk id="4" creationId="{4000CCD3-6F51-4022-8E92-50A72680BB66}"/>
          </ac:picMkLst>
        </pc:picChg>
        <pc:picChg chg="add mod">
          <ac:chgData name="McMahon, Eoin - Student 6C" userId="ea4ff460-87d1-460c-802d-14d47edbdd79" providerId="ADAL" clId="{9191489A-8C0A-4B0F-9872-78C68EDC26D4}" dt="2019-11-27T23:32:29.974" v="282" actId="1076"/>
          <ac:picMkLst>
            <pc:docMk/>
            <pc:sldMk cId="2887964381" sldId="294"/>
            <ac:picMk id="5" creationId="{E41E8C08-4FFD-485A-A329-CE3BAAA9135E}"/>
          </ac:picMkLst>
        </pc:picChg>
      </pc:sldChg>
      <pc:sldChg chg="addSp delSp modSp add">
        <pc:chgData name="McMahon, Eoin - Student 6C" userId="ea4ff460-87d1-460c-802d-14d47edbdd79" providerId="ADAL" clId="{9191489A-8C0A-4B0F-9872-78C68EDC26D4}" dt="2019-11-27T22:16:32.668" v="36"/>
        <pc:sldMkLst>
          <pc:docMk/>
          <pc:sldMk cId="295409838" sldId="299"/>
        </pc:sldMkLst>
        <pc:spChg chg="del">
          <ac:chgData name="McMahon, Eoin - Student 6C" userId="ea4ff460-87d1-460c-802d-14d47edbdd79" providerId="ADAL" clId="{9191489A-8C0A-4B0F-9872-78C68EDC26D4}" dt="2019-11-27T22:16:32.668" v="36"/>
          <ac:spMkLst>
            <pc:docMk/>
            <pc:sldMk cId="295409838" sldId="299"/>
            <ac:spMk id="3" creationId="{3076CD42-9D1D-4581-B70B-E838871319AF}"/>
          </ac:spMkLst>
        </pc:spChg>
        <pc:picChg chg="add mod">
          <ac:chgData name="McMahon, Eoin - Student 6C" userId="ea4ff460-87d1-460c-802d-14d47edbdd79" providerId="ADAL" clId="{9191489A-8C0A-4B0F-9872-78C68EDC26D4}" dt="2019-11-27T22:16:32.668" v="36"/>
          <ac:picMkLst>
            <pc:docMk/>
            <pc:sldMk cId="295409838" sldId="299"/>
            <ac:picMk id="4" creationId="{243C63AE-8736-41A1-8DEB-717E6D7B9D86}"/>
          </ac:picMkLst>
        </pc:picChg>
      </pc:sldChg>
      <pc:sldChg chg="addSp modSp add">
        <pc:chgData name="McMahon, Eoin - Student 6C" userId="ea4ff460-87d1-460c-802d-14d47edbdd79" providerId="ADAL" clId="{9191489A-8C0A-4B0F-9872-78C68EDC26D4}" dt="2019-11-27T23:29:06.928" v="280" actId="1076"/>
        <pc:sldMkLst>
          <pc:docMk/>
          <pc:sldMk cId="646580513" sldId="302"/>
        </pc:sldMkLst>
        <pc:picChg chg="add mod modCrop">
          <ac:chgData name="McMahon, Eoin - Student 6C" userId="ea4ff460-87d1-460c-802d-14d47edbdd79" providerId="ADAL" clId="{9191489A-8C0A-4B0F-9872-78C68EDC26D4}" dt="2019-11-27T23:29:06.928" v="280" actId="1076"/>
          <ac:picMkLst>
            <pc:docMk/>
            <pc:sldMk cId="646580513" sldId="302"/>
            <ac:picMk id="4" creationId="{6602E940-ADFD-450B-B3C2-B235A269ABDA}"/>
          </ac:picMkLst>
        </pc:picChg>
      </pc:sldChg>
    </pc:docChg>
  </pc:docChgLst>
  <pc:docChgLst>
    <pc:chgData name="C19382426 Eoin Mc Mahon" userId="S::c19382426@mytudublin.ie::f6276b17-1b0d-48a4-a3ce-29e321974a75" providerId="AD" clId="Web-{A6A97B3E-46F2-8C2F-407E-DAD00B9CE920}"/>
    <pc:docChg chg="modSld">
      <pc:chgData name="C19382426 Eoin Mc Mahon" userId="S::c19382426@mytudublin.ie::f6276b17-1b0d-48a4-a3ce-29e321974a75" providerId="AD" clId="Web-{A6A97B3E-46F2-8C2F-407E-DAD00B9CE920}" dt="2019-11-27T21:44:11.694" v="1" actId="1076"/>
      <pc:docMkLst>
        <pc:docMk/>
      </pc:docMkLst>
      <pc:sldChg chg="modSp">
        <pc:chgData name="C19382426 Eoin Mc Mahon" userId="S::c19382426@mytudublin.ie::f6276b17-1b0d-48a4-a3ce-29e321974a75" providerId="AD" clId="Web-{A6A97B3E-46F2-8C2F-407E-DAD00B9CE920}" dt="2019-11-27T21:44:11.694" v="1" actId="1076"/>
        <pc:sldMkLst>
          <pc:docMk/>
          <pc:sldMk cId="669448461" sldId="287"/>
        </pc:sldMkLst>
        <pc:picChg chg="mod">
          <ac:chgData name="C19382426 Eoin Mc Mahon" userId="S::c19382426@mytudublin.ie::f6276b17-1b0d-48a4-a3ce-29e321974a75" providerId="AD" clId="Web-{A6A97B3E-46F2-8C2F-407E-DAD00B9CE920}" dt="2019-11-27T21:44:11.694" v="1" actId="1076"/>
          <ac:picMkLst>
            <pc:docMk/>
            <pc:sldMk cId="669448461" sldId="287"/>
            <ac:picMk id="5" creationId="{BE8F1F91-0A52-4C18-BB16-4170A3B924DE}"/>
          </ac:picMkLst>
        </pc:picChg>
      </pc:sldChg>
    </pc:docChg>
  </pc:docChgLst>
  <pc:docChgLst>
    <pc:chgData name="C19349793 Saul Burgess" userId="b38bf715-5d8f-40f5-b826-89d4f1736fff" providerId="ADAL" clId="{10F11824-549A-4722-AA6A-DA05855F0A94}"/>
    <pc:docChg chg="undo custSel mod addSld delSld modSld delSection modSection">
      <pc:chgData name="C19349793 Saul Burgess" userId="b38bf715-5d8f-40f5-b826-89d4f1736fff" providerId="ADAL" clId="{10F11824-549A-4722-AA6A-DA05855F0A94}" dt="2019-11-28T09:28:47.990" v="259" actId="20577"/>
      <pc:docMkLst>
        <pc:docMk/>
      </pc:docMkLst>
      <pc:sldChg chg="modSp">
        <pc:chgData name="C19349793 Saul Burgess" userId="b38bf715-5d8f-40f5-b826-89d4f1736fff" providerId="ADAL" clId="{10F11824-549A-4722-AA6A-DA05855F0A94}" dt="2019-11-28T09:12:59.803" v="232" actId="1037"/>
        <pc:sldMkLst>
          <pc:docMk/>
          <pc:sldMk cId="3521865819" sldId="256"/>
        </pc:sldMkLst>
        <pc:spChg chg="mod">
          <ac:chgData name="C19349793 Saul Burgess" userId="b38bf715-5d8f-40f5-b826-89d4f1736fff" providerId="ADAL" clId="{10F11824-549A-4722-AA6A-DA05855F0A94}" dt="2019-11-28T09:12:54.113" v="221" actId="20577"/>
          <ac:spMkLst>
            <pc:docMk/>
            <pc:sldMk cId="3521865819" sldId="256"/>
            <ac:spMk id="2" creationId="{CDBC1B89-5E82-44B5-A631-7090D378A24E}"/>
          </ac:spMkLst>
        </pc:spChg>
        <pc:spChg chg="mod">
          <ac:chgData name="C19349793 Saul Burgess" userId="b38bf715-5d8f-40f5-b826-89d4f1736fff" providerId="ADAL" clId="{10F11824-549A-4722-AA6A-DA05855F0A94}" dt="2019-11-27T13:52:39.660" v="70" actId="20577"/>
          <ac:spMkLst>
            <pc:docMk/>
            <pc:sldMk cId="3521865819" sldId="256"/>
            <ac:spMk id="3" creationId="{A3B53534-7D2E-4049-8362-C1D33055EAA9}"/>
          </ac:spMkLst>
        </pc:spChg>
        <pc:picChg chg="mod">
          <ac:chgData name="C19349793 Saul Burgess" userId="b38bf715-5d8f-40f5-b826-89d4f1736fff" providerId="ADAL" clId="{10F11824-549A-4722-AA6A-DA05855F0A94}" dt="2019-11-28T09:12:59.803" v="232" actId="1037"/>
          <ac:picMkLst>
            <pc:docMk/>
            <pc:sldMk cId="3521865819" sldId="256"/>
            <ac:picMk id="7" creationId="{34A6FDB9-9082-434B-9318-4B542964707C}"/>
          </ac:picMkLst>
        </pc:picChg>
      </pc:sldChg>
      <pc:sldChg chg="add del">
        <pc:chgData name="C19349793 Saul Burgess" userId="b38bf715-5d8f-40f5-b826-89d4f1736fff" providerId="ADAL" clId="{10F11824-549A-4722-AA6A-DA05855F0A94}" dt="2019-11-27T13:54:20.524" v="72" actId="2696"/>
        <pc:sldMkLst>
          <pc:docMk/>
          <pc:sldMk cId="1615141482" sldId="257"/>
        </pc:sldMkLst>
      </pc:sldChg>
      <pc:sldChg chg="addSp delSp modSp add mod modTransition setBg">
        <pc:chgData name="C19349793 Saul Burgess" userId="b38bf715-5d8f-40f5-b826-89d4f1736fff" providerId="ADAL" clId="{10F11824-549A-4722-AA6A-DA05855F0A94}" dt="2019-11-28T09:00:58.314" v="155"/>
        <pc:sldMkLst>
          <pc:docMk/>
          <pc:sldMk cId="4291453407" sldId="257"/>
        </pc:sldMkLst>
        <pc:spChg chg="mod">
          <ac:chgData name="C19349793 Saul Burgess" userId="b38bf715-5d8f-40f5-b826-89d4f1736fff" providerId="ADAL" clId="{10F11824-549A-4722-AA6A-DA05855F0A94}" dt="2019-11-28T09:00:12.809" v="140" actId="26606"/>
          <ac:spMkLst>
            <pc:docMk/>
            <pc:sldMk cId="4291453407" sldId="257"/>
            <ac:spMk id="2" creationId="{F7995DF2-29AD-46B5-BD73-12EDFCB528F3}"/>
          </ac:spMkLst>
        </pc:spChg>
        <pc:spChg chg="add del mod">
          <ac:chgData name="C19349793 Saul Burgess" userId="b38bf715-5d8f-40f5-b826-89d4f1736fff" providerId="ADAL" clId="{10F11824-549A-4722-AA6A-DA05855F0A94}" dt="2019-11-28T09:00:12.809" v="140" actId="26606"/>
          <ac:spMkLst>
            <pc:docMk/>
            <pc:sldMk cId="4291453407" sldId="257"/>
            <ac:spMk id="3" creationId="{A71D2A25-A794-4B0E-9D33-2F4118B12049}"/>
          </ac:spMkLst>
        </pc:spChg>
        <pc:spChg chg="add">
          <ac:chgData name="C19349793 Saul Burgess" userId="b38bf715-5d8f-40f5-b826-89d4f1736fff" providerId="ADAL" clId="{10F11824-549A-4722-AA6A-DA05855F0A94}" dt="2019-11-28T09:00:12.809" v="140" actId="26606"/>
          <ac:spMkLst>
            <pc:docMk/>
            <pc:sldMk cId="4291453407" sldId="257"/>
            <ac:spMk id="8" creationId="{B61375F2-60B1-44ED-B60A-019C4BD5A62A}"/>
          </ac:spMkLst>
        </pc:spChg>
        <pc:spChg chg="add del">
          <ac:chgData name="C19349793 Saul Burgess" userId="b38bf715-5d8f-40f5-b826-89d4f1736fff" providerId="ADAL" clId="{10F11824-549A-4722-AA6A-DA05855F0A94}" dt="2019-11-28T09:00:12.784" v="139" actId="26606"/>
          <ac:spMkLst>
            <pc:docMk/>
            <pc:sldMk cId="4291453407" sldId="257"/>
            <ac:spMk id="10" creationId="{01F67CC9-D773-4B4B-8A55-D5DAEC3414BD}"/>
          </ac:spMkLst>
        </pc:spChg>
        <pc:spChg chg="add">
          <ac:chgData name="C19349793 Saul Burgess" userId="b38bf715-5d8f-40f5-b826-89d4f1736fff" providerId="ADAL" clId="{10F11824-549A-4722-AA6A-DA05855F0A94}" dt="2019-11-28T09:00:12.809" v="140" actId="26606"/>
          <ac:spMkLst>
            <pc:docMk/>
            <pc:sldMk cId="4291453407" sldId="257"/>
            <ac:spMk id="50" creationId="{A71D2A25-A794-4B0E-9D33-2F4118B12049}"/>
          </ac:spMkLst>
        </pc:spChg>
        <pc:grpChg chg="add">
          <ac:chgData name="C19349793 Saul Burgess" userId="b38bf715-5d8f-40f5-b826-89d4f1736fff" providerId="ADAL" clId="{10F11824-549A-4722-AA6A-DA05855F0A94}" dt="2019-11-28T09:00:12.809" v="140" actId="26606"/>
          <ac:grpSpMkLst>
            <pc:docMk/>
            <pc:sldMk cId="4291453407" sldId="257"/>
            <ac:grpSpMk id="38" creationId="{4ADB9295-9645-4BF2-ADFD-75800B7FAD06}"/>
          </ac:grpSpMkLst>
        </pc:grpChg>
        <pc:grpChg chg="add">
          <ac:chgData name="C19349793 Saul Burgess" userId="b38bf715-5d8f-40f5-b826-89d4f1736fff" providerId="ADAL" clId="{10F11824-549A-4722-AA6A-DA05855F0A94}" dt="2019-11-28T09:00:12.809" v="140" actId="26606"/>
          <ac:grpSpMkLst>
            <pc:docMk/>
            <pc:sldMk cId="4291453407" sldId="257"/>
            <ac:grpSpMk id="39" creationId="{B485B3F6-654D-4842-A2DE-677D12FED460}"/>
          </ac:grpSpMkLst>
        </pc:grpChg>
        <pc:graphicFrameChg chg="add del">
          <ac:chgData name="C19349793 Saul Burgess" userId="b38bf715-5d8f-40f5-b826-89d4f1736fff" providerId="ADAL" clId="{10F11824-549A-4722-AA6A-DA05855F0A94}" dt="2019-11-28T09:00:12.784" v="139" actId="26606"/>
          <ac:graphicFrameMkLst>
            <pc:docMk/>
            <pc:sldMk cId="4291453407" sldId="257"/>
            <ac:graphicFrameMk id="5" creationId="{57E16714-45EF-467C-A007-E8B67810C8C9}"/>
          </ac:graphicFrameMkLst>
        </pc:graphicFrameChg>
      </pc:sldChg>
      <pc:sldChg chg="addSp delSp modSp add mod modTransition setBg setClrOvrMap">
        <pc:chgData name="C19349793 Saul Burgess" userId="b38bf715-5d8f-40f5-b826-89d4f1736fff" providerId="ADAL" clId="{10F11824-549A-4722-AA6A-DA05855F0A94}" dt="2019-11-28T09:01:02.861" v="156"/>
        <pc:sldMkLst>
          <pc:docMk/>
          <pc:sldMk cId="584904093" sldId="258"/>
        </pc:sldMkLst>
        <pc:spChg chg="mod">
          <ac:chgData name="C19349793 Saul Burgess" userId="b38bf715-5d8f-40f5-b826-89d4f1736fff" providerId="ADAL" clId="{10F11824-549A-4722-AA6A-DA05855F0A94}" dt="2019-11-28T09:00:37.782" v="152" actId="26606"/>
          <ac:spMkLst>
            <pc:docMk/>
            <pc:sldMk cId="584904093" sldId="258"/>
            <ac:spMk id="2" creationId="{B2453E58-7670-4BED-959E-4AD5E687C41A}"/>
          </ac:spMkLst>
        </pc:spChg>
        <pc:spChg chg="del">
          <ac:chgData name="C19349793 Saul Burgess" userId="b38bf715-5d8f-40f5-b826-89d4f1736fff" providerId="ADAL" clId="{10F11824-549A-4722-AA6A-DA05855F0A94}" dt="2019-11-28T09:00:25.869" v="141" actId="478"/>
          <ac:spMkLst>
            <pc:docMk/>
            <pc:sldMk cId="584904093" sldId="258"/>
            <ac:spMk id="3" creationId="{04F5E2F9-7894-42A7-AE6C-376DFEB3A2A9}"/>
          </ac:spMkLst>
        </pc:spChg>
        <pc:spChg chg="add">
          <ac:chgData name="C19349793 Saul Burgess" userId="b38bf715-5d8f-40f5-b826-89d4f1736fff" providerId="ADAL" clId="{10F11824-549A-4722-AA6A-DA05855F0A94}" dt="2019-11-28T09:00:37.782" v="152" actId="26606"/>
          <ac:spMkLst>
            <pc:docMk/>
            <pc:sldMk cId="584904093" sldId="258"/>
            <ac:spMk id="69" creationId="{4B24F6DB-F114-44A7-BB56-D401884E4E7F}"/>
          </ac:spMkLst>
        </pc:spChg>
        <pc:grpChg chg="add">
          <ac:chgData name="C19349793 Saul Burgess" userId="b38bf715-5d8f-40f5-b826-89d4f1736fff" providerId="ADAL" clId="{10F11824-549A-4722-AA6A-DA05855F0A94}" dt="2019-11-28T09:00:37.782" v="152" actId="26606"/>
          <ac:grpSpMkLst>
            <pc:docMk/>
            <pc:sldMk cId="584904093" sldId="258"/>
            <ac:grpSpMk id="9" creationId="{FF5EAD09-B81D-415F-8BCF-73C81AE05F21}"/>
          </ac:grpSpMkLst>
        </pc:grpChg>
        <pc:grpChg chg="add">
          <ac:chgData name="C19349793 Saul Burgess" userId="b38bf715-5d8f-40f5-b826-89d4f1736fff" providerId="ADAL" clId="{10F11824-549A-4722-AA6A-DA05855F0A94}" dt="2019-11-28T09:00:37.782" v="152" actId="26606"/>
          <ac:grpSpMkLst>
            <pc:docMk/>
            <pc:sldMk cId="584904093" sldId="258"/>
            <ac:grpSpMk id="65" creationId="{9BE10567-6165-46A7-867D-4690A16B46D6}"/>
          </ac:grpSpMkLst>
        </pc:grpChg>
        <pc:grpChg chg="add">
          <ac:chgData name="C19349793 Saul Burgess" userId="b38bf715-5d8f-40f5-b826-89d4f1736fff" providerId="ADAL" clId="{10F11824-549A-4722-AA6A-DA05855F0A94}" dt="2019-11-28T09:00:37.782" v="152" actId="26606"/>
          <ac:grpSpMkLst>
            <pc:docMk/>
            <pc:sldMk cId="584904093" sldId="258"/>
            <ac:grpSpMk id="71" creationId="{4DB50ECD-225E-4F81-AF7B-706DD05F3BA8}"/>
          </ac:grpSpMkLst>
        </pc:grpChg>
        <pc:picChg chg="add">
          <ac:chgData name="C19349793 Saul Burgess" userId="b38bf715-5d8f-40f5-b826-89d4f1736fff" providerId="ADAL" clId="{10F11824-549A-4722-AA6A-DA05855F0A94}" dt="2019-11-28T09:00:37.782" v="152" actId="26606"/>
          <ac:picMkLst>
            <pc:docMk/>
            <pc:sldMk cId="584904093" sldId="258"/>
            <ac:picMk id="7" creationId="{9ACD3AF8-B16E-4174-8C1A-41F683C4AF8A}"/>
          </ac:picMkLst>
        </pc:picChg>
      </pc:sldChg>
      <pc:sldChg chg="add del">
        <pc:chgData name="C19349793 Saul Burgess" userId="b38bf715-5d8f-40f5-b826-89d4f1736fff" providerId="ADAL" clId="{10F11824-549A-4722-AA6A-DA05855F0A94}" dt="2019-11-27T13:57:39.474" v="96" actId="2696"/>
        <pc:sldMkLst>
          <pc:docMk/>
          <pc:sldMk cId="846858166" sldId="259"/>
        </pc:sldMkLst>
      </pc:sldChg>
      <pc:sldChg chg="add del">
        <pc:chgData name="C19349793 Saul Burgess" userId="b38bf715-5d8f-40f5-b826-89d4f1736fff" providerId="ADAL" clId="{10F11824-549A-4722-AA6A-DA05855F0A94}" dt="2019-11-27T13:57:39.490" v="97" actId="2696"/>
        <pc:sldMkLst>
          <pc:docMk/>
          <pc:sldMk cId="2584404576" sldId="260"/>
        </pc:sldMkLst>
      </pc:sldChg>
      <pc:sldChg chg="add del">
        <pc:chgData name="C19349793 Saul Burgess" userId="b38bf715-5d8f-40f5-b826-89d4f1736fff" providerId="ADAL" clId="{10F11824-549A-4722-AA6A-DA05855F0A94}" dt="2019-11-27T13:57:39.496" v="98" actId="2696"/>
        <pc:sldMkLst>
          <pc:docMk/>
          <pc:sldMk cId="3142750151" sldId="261"/>
        </pc:sldMkLst>
      </pc:sldChg>
      <pc:sldChg chg="add del">
        <pc:chgData name="C19349793 Saul Burgess" userId="b38bf715-5d8f-40f5-b826-89d4f1736fff" providerId="ADAL" clId="{10F11824-549A-4722-AA6A-DA05855F0A94}" dt="2019-11-27T13:57:39.496" v="99" actId="2696"/>
        <pc:sldMkLst>
          <pc:docMk/>
          <pc:sldMk cId="3350271802" sldId="262"/>
        </pc:sldMkLst>
      </pc:sldChg>
      <pc:sldChg chg="add del">
        <pc:chgData name="C19349793 Saul Burgess" userId="b38bf715-5d8f-40f5-b826-89d4f1736fff" providerId="ADAL" clId="{10F11824-549A-4722-AA6A-DA05855F0A94}" dt="2019-11-27T13:57:39.522" v="100" actId="2696"/>
        <pc:sldMkLst>
          <pc:docMk/>
          <pc:sldMk cId="3328196089" sldId="263"/>
        </pc:sldMkLst>
      </pc:sldChg>
      <pc:sldChg chg="add del">
        <pc:chgData name="C19349793 Saul Burgess" userId="b38bf715-5d8f-40f5-b826-89d4f1736fff" providerId="ADAL" clId="{10F11824-549A-4722-AA6A-DA05855F0A94}" dt="2019-11-27T13:57:32.854" v="90" actId="2696"/>
        <pc:sldMkLst>
          <pc:docMk/>
          <pc:sldMk cId="1528552058" sldId="264"/>
        </pc:sldMkLst>
      </pc:sldChg>
      <pc:sldChg chg="add del">
        <pc:chgData name="C19349793 Saul Burgess" userId="b38bf715-5d8f-40f5-b826-89d4f1736fff" providerId="ADAL" clId="{10F11824-549A-4722-AA6A-DA05855F0A94}" dt="2019-11-27T13:57:32.864" v="91" actId="2696"/>
        <pc:sldMkLst>
          <pc:docMk/>
          <pc:sldMk cId="3086532173" sldId="265"/>
        </pc:sldMkLst>
      </pc:sldChg>
      <pc:sldChg chg="add del">
        <pc:chgData name="C19349793 Saul Burgess" userId="b38bf715-5d8f-40f5-b826-89d4f1736fff" providerId="ADAL" clId="{10F11824-549A-4722-AA6A-DA05855F0A94}" dt="2019-11-27T13:57:32.864" v="92" actId="2696"/>
        <pc:sldMkLst>
          <pc:docMk/>
          <pc:sldMk cId="1193835012" sldId="266"/>
        </pc:sldMkLst>
      </pc:sldChg>
      <pc:sldChg chg="add del">
        <pc:chgData name="C19349793 Saul Burgess" userId="b38bf715-5d8f-40f5-b826-89d4f1736fff" providerId="ADAL" clId="{10F11824-549A-4722-AA6A-DA05855F0A94}" dt="2019-11-27T13:57:32.879" v="93" actId="2696"/>
        <pc:sldMkLst>
          <pc:docMk/>
          <pc:sldMk cId="4009289483" sldId="267"/>
        </pc:sldMkLst>
      </pc:sldChg>
      <pc:sldChg chg="add del">
        <pc:chgData name="C19349793 Saul Burgess" userId="b38bf715-5d8f-40f5-b826-89d4f1736fff" providerId="ADAL" clId="{10F11824-549A-4722-AA6A-DA05855F0A94}" dt="2019-11-27T13:57:32.899" v="94" actId="2696"/>
        <pc:sldMkLst>
          <pc:docMk/>
          <pc:sldMk cId="1475695263" sldId="268"/>
        </pc:sldMkLst>
      </pc:sldChg>
      <pc:sldChg chg="add">
        <pc:chgData name="C19349793 Saul Burgess" userId="b38bf715-5d8f-40f5-b826-89d4f1736fff" providerId="ADAL" clId="{10F11824-549A-4722-AA6A-DA05855F0A94}" dt="2019-11-27T13:55:23.807" v="85"/>
        <pc:sldMkLst>
          <pc:docMk/>
          <pc:sldMk cId="4054069162" sldId="269"/>
        </pc:sldMkLst>
      </pc:sldChg>
      <pc:sldChg chg="add">
        <pc:chgData name="C19349793 Saul Burgess" userId="b38bf715-5d8f-40f5-b826-89d4f1736fff" providerId="ADAL" clId="{10F11824-549A-4722-AA6A-DA05855F0A94}" dt="2019-11-27T13:55:26.207" v="86"/>
        <pc:sldMkLst>
          <pc:docMk/>
          <pc:sldMk cId="524894202" sldId="270"/>
        </pc:sldMkLst>
      </pc:sldChg>
      <pc:sldChg chg="add">
        <pc:chgData name="C19349793 Saul Burgess" userId="b38bf715-5d8f-40f5-b826-89d4f1736fff" providerId="ADAL" clId="{10F11824-549A-4722-AA6A-DA05855F0A94}" dt="2019-11-27T13:55:28.870" v="87"/>
        <pc:sldMkLst>
          <pc:docMk/>
          <pc:sldMk cId="2610823297" sldId="271"/>
        </pc:sldMkLst>
      </pc:sldChg>
      <pc:sldChg chg="add">
        <pc:chgData name="C19349793 Saul Burgess" userId="b38bf715-5d8f-40f5-b826-89d4f1736fff" providerId="ADAL" clId="{10F11824-549A-4722-AA6A-DA05855F0A94}" dt="2019-11-27T13:55:31.045" v="88"/>
        <pc:sldMkLst>
          <pc:docMk/>
          <pc:sldMk cId="2447655068" sldId="272"/>
        </pc:sldMkLst>
      </pc:sldChg>
      <pc:sldChg chg="modSp add">
        <pc:chgData name="C19349793 Saul Burgess" userId="b38bf715-5d8f-40f5-b826-89d4f1736fff" providerId="ADAL" clId="{10F11824-549A-4722-AA6A-DA05855F0A94}" dt="2019-11-27T13:58:13.049" v="107" actId="20577"/>
        <pc:sldMkLst>
          <pc:docMk/>
          <pc:sldMk cId="759115517" sldId="273"/>
        </pc:sldMkLst>
        <pc:spChg chg="mod">
          <ac:chgData name="C19349793 Saul Burgess" userId="b38bf715-5d8f-40f5-b826-89d4f1736fff" providerId="ADAL" clId="{10F11824-549A-4722-AA6A-DA05855F0A94}" dt="2019-11-27T13:58:13.049" v="107" actId="20577"/>
          <ac:spMkLst>
            <pc:docMk/>
            <pc:sldMk cId="759115517" sldId="273"/>
            <ac:spMk id="2" creationId="{E0DABC93-B239-4FF6-8593-22CC7396CCE7}"/>
          </ac:spMkLst>
        </pc:spChg>
      </pc:sldChg>
      <pc:sldChg chg="add modTransition">
        <pc:chgData name="C19349793 Saul Burgess" userId="b38bf715-5d8f-40f5-b826-89d4f1736fff" providerId="ADAL" clId="{10F11824-549A-4722-AA6A-DA05855F0A94}" dt="2019-11-28T09:05:35.529" v="158"/>
        <pc:sldMkLst>
          <pc:docMk/>
          <pc:sldMk cId="2415394482" sldId="274"/>
        </pc:sldMkLst>
      </pc:sldChg>
      <pc:sldChg chg="add">
        <pc:chgData name="C19349793 Saul Burgess" userId="b38bf715-5d8f-40f5-b826-89d4f1736fff" providerId="ADAL" clId="{10F11824-549A-4722-AA6A-DA05855F0A94}" dt="2019-11-27T14:11:54.367" v="109"/>
        <pc:sldMkLst>
          <pc:docMk/>
          <pc:sldMk cId="3348267644" sldId="275"/>
        </pc:sldMkLst>
      </pc:sldChg>
      <pc:sldChg chg="modTransition">
        <pc:chgData name="C19349793 Saul Burgess" userId="b38bf715-5d8f-40f5-b826-89d4f1736fff" providerId="ADAL" clId="{10F11824-549A-4722-AA6A-DA05855F0A94}" dt="2019-11-28T09:05:25.519" v="157"/>
        <pc:sldMkLst>
          <pc:docMk/>
          <pc:sldMk cId="4171701796" sldId="276"/>
        </pc:sldMkLst>
      </pc:sldChg>
      <pc:sldChg chg="modTransition">
        <pc:chgData name="C19349793 Saul Burgess" userId="b38bf715-5d8f-40f5-b826-89d4f1736fff" providerId="ADAL" clId="{10F11824-549A-4722-AA6A-DA05855F0A94}" dt="2019-11-28T09:05:25.519" v="157"/>
        <pc:sldMkLst>
          <pc:docMk/>
          <pc:sldMk cId="4151335979" sldId="277"/>
        </pc:sldMkLst>
      </pc:sldChg>
      <pc:sldChg chg="modTransition">
        <pc:chgData name="C19349793 Saul Burgess" userId="b38bf715-5d8f-40f5-b826-89d4f1736fff" providerId="ADAL" clId="{10F11824-549A-4722-AA6A-DA05855F0A94}" dt="2019-11-28T09:05:25.519" v="157"/>
        <pc:sldMkLst>
          <pc:docMk/>
          <pc:sldMk cId="2723543716" sldId="278"/>
        </pc:sldMkLst>
      </pc:sldChg>
      <pc:sldChg chg="modTransition">
        <pc:chgData name="C19349793 Saul Burgess" userId="b38bf715-5d8f-40f5-b826-89d4f1736fff" providerId="ADAL" clId="{10F11824-549A-4722-AA6A-DA05855F0A94}" dt="2019-11-28T09:05:25.519" v="157"/>
        <pc:sldMkLst>
          <pc:docMk/>
          <pc:sldMk cId="80424590" sldId="279"/>
        </pc:sldMkLst>
      </pc:sldChg>
      <pc:sldChg chg="addSp delSp modSp">
        <pc:chgData name="C19349793 Saul Burgess" userId="b38bf715-5d8f-40f5-b826-89d4f1736fff" providerId="ADAL" clId="{10F11824-549A-4722-AA6A-DA05855F0A94}" dt="2019-11-28T09:10:18.788" v="216" actId="27614"/>
        <pc:sldMkLst>
          <pc:docMk/>
          <pc:sldMk cId="2394551610" sldId="280"/>
        </pc:sldMkLst>
        <pc:spChg chg="mod">
          <ac:chgData name="C19349793 Saul Burgess" userId="b38bf715-5d8f-40f5-b826-89d4f1736fff" providerId="ADAL" clId="{10F11824-549A-4722-AA6A-DA05855F0A94}" dt="2019-11-28T09:10:15.834" v="215" actId="26606"/>
          <ac:spMkLst>
            <pc:docMk/>
            <pc:sldMk cId="2394551610" sldId="280"/>
            <ac:spMk id="2" creationId="{0A823DB3-42D9-49EB-BC12-C206206A98AB}"/>
          </ac:spMkLst>
        </pc:spChg>
        <pc:grpChg chg="del">
          <ac:chgData name="C19349793 Saul Burgess" userId="b38bf715-5d8f-40f5-b826-89d4f1736fff" providerId="ADAL" clId="{10F11824-549A-4722-AA6A-DA05855F0A94}" dt="2019-11-28T09:10:15.834" v="215" actId="26606"/>
          <ac:grpSpMkLst>
            <pc:docMk/>
            <pc:sldMk cId="2394551610" sldId="280"/>
            <ac:grpSpMk id="13" creationId="{5FE07634-A83A-4681-9C1D-BC0775F9D296}"/>
          </ac:grpSpMkLst>
        </pc:grpChg>
        <pc:grpChg chg="del">
          <ac:chgData name="C19349793 Saul Burgess" userId="b38bf715-5d8f-40f5-b826-89d4f1736fff" providerId="ADAL" clId="{10F11824-549A-4722-AA6A-DA05855F0A94}" dt="2019-11-28T09:10:15.834" v="215" actId="26606"/>
          <ac:grpSpMkLst>
            <pc:docMk/>
            <pc:sldMk cId="2394551610" sldId="280"/>
            <ac:grpSpMk id="17" creationId="{A2E1FE48-FA7B-4262-B922-041542931DDF}"/>
          </ac:grpSpMkLst>
        </pc:grpChg>
        <pc:grpChg chg="add">
          <ac:chgData name="C19349793 Saul Burgess" userId="b38bf715-5d8f-40f5-b826-89d4f1736fff" providerId="ADAL" clId="{10F11824-549A-4722-AA6A-DA05855F0A94}" dt="2019-11-28T09:10:15.834" v="215" actId="26606"/>
          <ac:grpSpMkLst>
            <pc:docMk/>
            <pc:sldMk cId="2394551610" sldId="280"/>
            <ac:grpSpMk id="78" creationId="{F21A37DB-EDD2-4025-A254-7FE5E4C7AE2B}"/>
          </ac:grpSpMkLst>
        </pc:grpChg>
        <pc:grpChg chg="add">
          <ac:chgData name="C19349793 Saul Burgess" userId="b38bf715-5d8f-40f5-b826-89d4f1736fff" providerId="ADAL" clId="{10F11824-549A-4722-AA6A-DA05855F0A94}" dt="2019-11-28T09:10:15.834" v="215" actId="26606"/>
          <ac:grpSpMkLst>
            <pc:docMk/>
            <pc:sldMk cId="2394551610" sldId="280"/>
            <ac:grpSpMk id="134" creationId="{AC7171C6-EA46-47D6-AAE3-DD4CA0393C5E}"/>
          </ac:grpSpMkLst>
        </pc:grpChg>
        <pc:grpChg chg="add">
          <ac:chgData name="C19349793 Saul Burgess" userId="b38bf715-5d8f-40f5-b826-89d4f1736fff" providerId="ADAL" clId="{10F11824-549A-4722-AA6A-DA05855F0A94}" dt="2019-11-28T09:10:15.834" v="215" actId="26606"/>
          <ac:grpSpMkLst>
            <pc:docMk/>
            <pc:sldMk cId="2394551610" sldId="280"/>
            <ac:grpSpMk id="138" creationId="{1A7C43DF-6C62-45B8-95AA-FD5810A86604}"/>
          </ac:grpSpMkLst>
        </pc:grpChg>
        <pc:grpChg chg="add">
          <ac:chgData name="C19349793 Saul Burgess" userId="b38bf715-5d8f-40f5-b826-89d4f1736fff" providerId="ADAL" clId="{10F11824-549A-4722-AA6A-DA05855F0A94}" dt="2019-11-28T09:10:15.834" v="215" actId="26606"/>
          <ac:grpSpMkLst>
            <pc:docMk/>
            <pc:sldMk cId="2394551610" sldId="280"/>
            <ac:grpSpMk id="194" creationId="{D0D26923-EE65-4E57-B679-61B80FBCAAB1}"/>
          </ac:grpSpMkLst>
        </pc:grpChg>
        <pc:picChg chg="mod">
          <ac:chgData name="C19349793 Saul Burgess" userId="b38bf715-5d8f-40f5-b826-89d4f1736fff" providerId="ADAL" clId="{10F11824-549A-4722-AA6A-DA05855F0A94}" dt="2019-11-28T09:10:18.788" v="216" actId="27614"/>
          <ac:picMkLst>
            <pc:docMk/>
            <pc:sldMk cId="2394551610" sldId="280"/>
            <ac:picMk id="6" creationId="{0DA6A015-B5C9-4FB1-BA0C-DDBE3700D8D3}"/>
          </ac:picMkLst>
        </pc:picChg>
        <pc:picChg chg="add">
          <ac:chgData name="C19349793 Saul Burgess" userId="b38bf715-5d8f-40f5-b826-89d4f1736fff" providerId="ADAL" clId="{10F11824-549A-4722-AA6A-DA05855F0A94}" dt="2019-11-28T09:10:15.834" v="215" actId="26606"/>
          <ac:picMkLst>
            <pc:docMk/>
            <pc:sldMk cId="2394551610" sldId="280"/>
            <ac:picMk id="76" creationId="{38BFA449-4933-478B-B27D-ACCC557FF970}"/>
          </ac:picMkLst>
        </pc:picChg>
      </pc:sldChg>
      <pc:sldChg chg="modTransition">
        <pc:chgData name="C19349793 Saul Burgess" userId="b38bf715-5d8f-40f5-b826-89d4f1736fff" providerId="ADAL" clId="{10F11824-549A-4722-AA6A-DA05855F0A94}" dt="2019-11-28T09:05:47.312" v="159"/>
        <pc:sldMkLst>
          <pc:docMk/>
          <pc:sldMk cId="3443300448" sldId="283"/>
        </pc:sldMkLst>
      </pc:sldChg>
      <pc:sldChg chg="modSp mod setBg">
        <pc:chgData name="C19349793 Saul Burgess" userId="b38bf715-5d8f-40f5-b826-89d4f1736fff" providerId="ADAL" clId="{10F11824-549A-4722-AA6A-DA05855F0A94}" dt="2019-11-28T09:06:27.848" v="162" actId="27614"/>
        <pc:sldMkLst>
          <pc:docMk/>
          <pc:sldMk cId="2887964381" sldId="294"/>
        </pc:sldMkLst>
        <pc:spChg chg="mod">
          <ac:chgData name="C19349793 Saul Burgess" userId="b38bf715-5d8f-40f5-b826-89d4f1736fff" providerId="ADAL" clId="{10F11824-549A-4722-AA6A-DA05855F0A94}" dt="2019-11-28T09:06:23.748" v="161" actId="26606"/>
          <ac:spMkLst>
            <pc:docMk/>
            <pc:sldMk cId="2887964381" sldId="294"/>
            <ac:spMk id="2" creationId="{B1983427-827E-4481-9CBD-490763262B6D}"/>
          </ac:spMkLst>
        </pc:spChg>
        <pc:spChg chg="mod">
          <ac:chgData name="C19349793 Saul Burgess" userId="b38bf715-5d8f-40f5-b826-89d4f1736fff" providerId="ADAL" clId="{10F11824-549A-4722-AA6A-DA05855F0A94}" dt="2019-11-28T09:06:23.748" v="161" actId="26606"/>
          <ac:spMkLst>
            <pc:docMk/>
            <pc:sldMk cId="2887964381" sldId="294"/>
            <ac:spMk id="8" creationId="{00EDB490-CEB3-4AB9-A03D-F0A17CD50320}"/>
          </ac:spMkLst>
        </pc:spChg>
        <pc:picChg chg="mod ord">
          <ac:chgData name="C19349793 Saul Burgess" userId="b38bf715-5d8f-40f5-b826-89d4f1736fff" providerId="ADAL" clId="{10F11824-549A-4722-AA6A-DA05855F0A94}" dt="2019-11-28T09:06:27.848" v="162" actId="27614"/>
          <ac:picMkLst>
            <pc:docMk/>
            <pc:sldMk cId="2887964381" sldId="294"/>
            <ac:picMk id="5" creationId="{E41E8C08-4FFD-485A-A329-CE3BAAA9135E}"/>
          </ac:picMkLst>
        </pc:picChg>
      </pc:sldChg>
      <pc:sldChg chg="modSp">
        <pc:chgData name="C19349793 Saul Burgess" userId="b38bf715-5d8f-40f5-b826-89d4f1736fff" providerId="ADAL" clId="{10F11824-549A-4722-AA6A-DA05855F0A94}" dt="2019-11-28T09:09:43.238" v="214" actId="20577"/>
        <pc:sldMkLst>
          <pc:docMk/>
          <pc:sldMk cId="4027431660" sldId="301"/>
        </pc:sldMkLst>
        <pc:spChg chg="mod">
          <ac:chgData name="C19349793 Saul Burgess" userId="b38bf715-5d8f-40f5-b826-89d4f1736fff" providerId="ADAL" clId="{10F11824-549A-4722-AA6A-DA05855F0A94}" dt="2019-11-28T09:09:30.717" v="184" actId="20577"/>
          <ac:spMkLst>
            <pc:docMk/>
            <pc:sldMk cId="4027431660" sldId="301"/>
            <ac:spMk id="2" creationId="{52AA3228-1120-4216-BA1E-5DC68EBAC4EA}"/>
          </ac:spMkLst>
        </pc:spChg>
        <pc:spChg chg="mod">
          <ac:chgData name="C19349793 Saul Burgess" userId="b38bf715-5d8f-40f5-b826-89d4f1736fff" providerId="ADAL" clId="{10F11824-549A-4722-AA6A-DA05855F0A94}" dt="2019-11-28T09:09:43.238" v="214" actId="20577"/>
          <ac:spMkLst>
            <pc:docMk/>
            <pc:sldMk cId="4027431660" sldId="301"/>
            <ac:spMk id="107" creationId="{384D9216-B489-47F8-9386-531E9D66FBC4}"/>
          </ac:spMkLst>
        </pc:spChg>
      </pc:sldChg>
      <pc:sldChg chg="addSp delSp modSp mod setBg">
        <pc:chgData name="C19349793 Saul Burgess" userId="b38bf715-5d8f-40f5-b826-89d4f1736fff" providerId="ADAL" clId="{10F11824-549A-4722-AA6A-DA05855F0A94}" dt="2019-11-28T09:08:45.279" v="172" actId="207"/>
        <pc:sldMkLst>
          <pc:docMk/>
          <pc:sldMk cId="152596059" sldId="305"/>
        </pc:sldMkLst>
        <pc:spChg chg="mod">
          <ac:chgData name="C19349793 Saul Burgess" userId="b38bf715-5d8f-40f5-b826-89d4f1736fff" providerId="ADAL" clId="{10F11824-549A-4722-AA6A-DA05855F0A94}" dt="2019-11-28T09:08:32.574" v="171" actId="26606"/>
          <ac:spMkLst>
            <pc:docMk/>
            <pc:sldMk cId="152596059" sldId="305"/>
            <ac:spMk id="2" creationId="{8366F63B-6AFB-4636-BCA5-79DB4ABA337C}"/>
          </ac:spMkLst>
        </pc:spChg>
        <pc:spChg chg="add del">
          <ac:chgData name="C19349793 Saul Burgess" userId="b38bf715-5d8f-40f5-b826-89d4f1736fff" providerId="ADAL" clId="{10F11824-549A-4722-AA6A-DA05855F0A94}" dt="2019-11-28T09:08:24.671" v="170" actId="26606"/>
          <ac:spMkLst>
            <pc:docMk/>
            <pc:sldMk cId="152596059" sldId="305"/>
            <ac:spMk id="3" creationId="{DBABE94F-3E74-4D8B-A047-58F4DA829808}"/>
          </ac:spMkLst>
        </pc:spChg>
        <pc:spChg chg="add del">
          <ac:chgData name="C19349793 Saul Burgess" userId="b38bf715-5d8f-40f5-b826-89d4f1736fff" providerId="ADAL" clId="{10F11824-549A-4722-AA6A-DA05855F0A94}" dt="2019-11-28T09:08:24.640" v="169" actId="26606"/>
          <ac:spMkLst>
            <pc:docMk/>
            <pc:sldMk cId="152596059" sldId="305"/>
            <ac:spMk id="8" creationId="{E978A47D-4F17-40FE-AB70-7AF78A9575EB}"/>
          </ac:spMkLst>
        </pc:spChg>
        <pc:spChg chg="add del">
          <ac:chgData name="C19349793 Saul Burgess" userId="b38bf715-5d8f-40f5-b826-89d4f1736fff" providerId="ADAL" clId="{10F11824-549A-4722-AA6A-DA05855F0A94}" dt="2019-11-28T09:08:20.967" v="167" actId="26606"/>
          <ac:spMkLst>
            <pc:docMk/>
            <pc:sldMk cId="152596059" sldId="305"/>
            <ac:spMk id="10" creationId="{01F67CC9-D773-4B4B-8A55-D5DAEC3414BD}"/>
          </ac:spMkLst>
        </pc:spChg>
        <pc:spChg chg="add del">
          <ac:chgData name="C19349793 Saul Burgess" userId="b38bf715-5d8f-40f5-b826-89d4f1736fff" providerId="ADAL" clId="{10F11824-549A-4722-AA6A-DA05855F0A94}" dt="2019-11-28T09:08:24.640" v="169" actId="26606"/>
          <ac:spMkLst>
            <pc:docMk/>
            <pc:sldMk cId="152596059" sldId="305"/>
            <ac:spMk id="40" creationId="{DBABE94F-3E74-4D8B-A047-58F4DA829808}"/>
          </ac:spMkLst>
        </pc:spChg>
        <pc:spChg chg="add del">
          <ac:chgData name="C19349793 Saul Burgess" userId="b38bf715-5d8f-40f5-b826-89d4f1736fff" providerId="ADAL" clId="{10F11824-549A-4722-AA6A-DA05855F0A94}" dt="2019-11-28T09:08:32.574" v="171" actId="26606"/>
          <ac:spMkLst>
            <pc:docMk/>
            <pc:sldMk cId="152596059" sldId="305"/>
            <ac:spMk id="53" creationId="{E4B7B3E3-827A-48BE-AD67-A57C45AA6949}"/>
          </ac:spMkLst>
        </pc:spChg>
        <pc:spChg chg="add mod">
          <ac:chgData name="C19349793 Saul Burgess" userId="b38bf715-5d8f-40f5-b826-89d4f1736fff" providerId="ADAL" clId="{10F11824-549A-4722-AA6A-DA05855F0A94}" dt="2019-11-28T09:08:32.574" v="171" actId="26606"/>
          <ac:spMkLst>
            <pc:docMk/>
            <pc:sldMk cId="152596059" sldId="305"/>
            <ac:spMk id="54" creationId="{DBABE94F-3E74-4D8B-A047-58F4DA829808}"/>
          </ac:spMkLst>
        </pc:spChg>
        <pc:grpChg chg="add del">
          <ac:chgData name="C19349793 Saul Burgess" userId="b38bf715-5d8f-40f5-b826-89d4f1736fff" providerId="ADAL" clId="{10F11824-549A-4722-AA6A-DA05855F0A94}" dt="2019-11-28T09:08:24.640" v="169" actId="26606"/>
          <ac:grpSpMkLst>
            <pc:docMk/>
            <pc:sldMk cId="152596059" sldId="305"/>
            <ac:grpSpMk id="38" creationId="{85BE3A7E-6A3F-401E-A025-BBB8FDB8DD30}"/>
          </ac:grpSpMkLst>
        </pc:grpChg>
        <pc:grpChg chg="add del">
          <ac:chgData name="C19349793 Saul Burgess" userId="b38bf715-5d8f-40f5-b826-89d4f1736fff" providerId="ADAL" clId="{10F11824-549A-4722-AA6A-DA05855F0A94}" dt="2019-11-28T09:08:24.640" v="169" actId="26606"/>
          <ac:grpSpMkLst>
            <pc:docMk/>
            <pc:sldMk cId="152596059" sldId="305"/>
            <ac:grpSpMk id="41" creationId="{F4E035BE-9FF4-43D3-BC25-CF582D7FF85E}"/>
          </ac:grpSpMkLst>
        </pc:grpChg>
        <pc:graphicFrameChg chg="add del">
          <ac:chgData name="C19349793 Saul Burgess" userId="b38bf715-5d8f-40f5-b826-89d4f1736fff" providerId="ADAL" clId="{10F11824-549A-4722-AA6A-DA05855F0A94}" dt="2019-11-28T09:08:20.967" v="167" actId="26606"/>
          <ac:graphicFrameMkLst>
            <pc:docMk/>
            <pc:sldMk cId="152596059" sldId="305"/>
            <ac:graphicFrameMk id="5" creationId="{B9676DC9-6EA8-4E6F-A547-187AACE21A59}"/>
          </ac:graphicFrameMkLst>
        </pc:graphicFrameChg>
        <pc:picChg chg="add mod">
          <ac:chgData name="C19349793 Saul Burgess" userId="b38bf715-5d8f-40f5-b826-89d4f1736fff" providerId="ADAL" clId="{10F11824-549A-4722-AA6A-DA05855F0A94}" dt="2019-11-28T09:08:45.279" v="172" actId="207"/>
          <ac:picMkLst>
            <pc:docMk/>
            <pc:sldMk cId="152596059" sldId="305"/>
            <ac:picMk id="7" creationId="{83CB537B-4558-4721-AFFD-808443141998}"/>
          </ac:picMkLst>
        </pc:picChg>
        <pc:cxnChg chg="add del">
          <ac:chgData name="C19349793 Saul Burgess" userId="b38bf715-5d8f-40f5-b826-89d4f1736fff" providerId="ADAL" clId="{10F11824-549A-4722-AA6A-DA05855F0A94}" dt="2019-11-28T09:08:24.640" v="169" actId="26606"/>
          <ac:cxnSpMkLst>
            <pc:docMk/>
            <pc:sldMk cId="152596059" sldId="305"/>
            <ac:cxnSpMk id="39" creationId="{085ECEC0-FF5D-4348-92C7-1EA7C61E770C}"/>
          </ac:cxnSpMkLst>
        </pc:cxnChg>
      </pc:sldChg>
      <pc:sldChg chg="modSp">
        <pc:chgData name="C19349793 Saul Burgess" userId="b38bf715-5d8f-40f5-b826-89d4f1736fff" providerId="ADAL" clId="{10F11824-549A-4722-AA6A-DA05855F0A94}" dt="2019-11-28T09:28:47.990" v="259" actId="20577"/>
        <pc:sldMkLst>
          <pc:docMk/>
          <pc:sldMk cId="1743581208" sldId="309"/>
        </pc:sldMkLst>
        <pc:graphicFrameChg chg="mod">
          <ac:chgData name="C19349793 Saul Burgess" userId="b38bf715-5d8f-40f5-b826-89d4f1736fff" providerId="ADAL" clId="{10F11824-549A-4722-AA6A-DA05855F0A94}" dt="2019-11-28T09:28:47.990" v="259" actId="20577"/>
          <ac:graphicFrameMkLst>
            <pc:docMk/>
            <pc:sldMk cId="1743581208" sldId="309"/>
            <ac:graphicFrameMk id="92" creationId="{1378CEA4-B31B-4262-9F55-9CD45A1EB61A}"/>
          </ac:graphicFrameMkLst>
        </pc:graphicFrameChg>
      </pc:sldChg>
      <pc:sldChg chg="addSp delSp modSp mod modTransition setBg">
        <pc:chgData name="C19349793 Saul Burgess" userId="b38bf715-5d8f-40f5-b826-89d4f1736fff" providerId="ADAL" clId="{10F11824-549A-4722-AA6A-DA05855F0A94}" dt="2019-11-28T09:07:48.885" v="165" actId="26606"/>
        <pc:sldMkLst>
          <pc:docMk/>
          <pc:sldMk cId="350216127" sldId="310"/>
        </pc:sldMkLst>
        <pc:spChg chg="mod">
          <ac:chgData name="C19349793 Saul Burgess" userId="b38bf715-5d8f-40f5-b826-89d4f1736fff" providerId="ADAL" clId="{10F11824-549A-4722-AA6A-DA05855F0A94}" dt="2019-11-28T09:07:48.885" v="165" actId="26606"/>
          <ac:spMkLst>
            <pc:docMk/>
            <pc:sldMk cId="350216127" sldId="310"/>
            <ac:spMk id="2" creationId="{559194F8-C979-4D9C-9A22-390757A80843}"/>
          </ac:spMkLst>
        </pc:spChg>
        <pc:spChg chg="mod">
          <ac:chgData name="C19349793 Saul Burgess" userId="b38bf715-5d8f-40f5-b826-89d4f1736fff" providerId="ADAL" clId="{10F11824-549A-4722-AA6A-DA05855F0A94}" dt="2019-11-28T09:07:48.885" v="165" actId="26606"/>
          <ac:spMkLst>
            <pc:docMk/>
            <pc:sldMk cId="350216127" sldId="310"/>
            <ac:spMk id="3" creationId="{494A7E60-1E36-41FB-9134-4099C90BB0D9}"/>
          </ac:spMkLst>
        </pc:spChg>
        <pc:spChg chg="add del">
          <ac:chgData name="C19349793 Saul Burgess" userId="b38bf715-5d8f-40f5-b826-89d4f1736fff" providerId="ADAL" clId="{10F11824-549A-4722-AA6A-DA05855F0A94}" dt="2019-11-28T09:07:48.854" v="164" actId="26606"/>
          <ac:spMkLst>
            <pc:docMk/>
            <pc:sldMk cId="350216127" sldId="310"/>
            <ac:spMk id="8" creationId="{E978A47D-4F17-40FE-AB70-7AF78A9575EB}"/>
          </ac:spMkLst>
        </pc:spChg>
        <pc:spChg chg="add">
          <ac:chgData name="C19349793 Saul Burgess" userId="b38bf715-5d8f-40f5-b826-89d4f1736fff" providerId="ADAL" clId="{10F11824-549A-4722-AA6A-DA05855F0A94}" dt="2019-11-28T09:07:48.885" v="165" actId="26606"/>
          <ac:spMkLst>
            <pc:docMk/>
            <pc:sldMk cId="350216127" sldId="310"/>
            <ac:spMk id="53" creationId="{6BFC9644-673A-459F-B3C5-9310A4E50E3B}"/>
          </ac:spMkLst>
        </pc:spChg>
        <pc:spChg chg="add">
          <ac:chgData name="C19349793 Saul Burgess" userId="b38bf715-5d8f-40f5-b826-89d4f1736fff" providerId="ADAL" clId="{10F11824-549A-4722-AA6A-DA05855F0A94}" dt="2019-11-28T09:07:48.885" v="165" actId="26606"/>
          <ac:spMkLst>
            <pc:docMk/>
            <pc:sldMk cId="350216127" sldId="310"/>
            <ac:spMk id="82" creationId="{7D1C411D-0818-4640-8657-2AF78250C802}"/>
          </ac:spMkLst>
        </pc:spChg>
        <pc:grpChg chg="add del">
          <ac:chgData name="C19349793 Saul Burgess" userId="b38bf715-5d8f-40f5-b826-89d4f1736fff" providerId="ADAL" clId="{10F11824-549A-4722-AA6A-DA05855F0A94}" dt="2019-11-28T09:07:48.854" v="164" actId="26606"/>
          <ac:grpSpMkLst>
            <pc:docMk/>
            <pc:sldMk cId="350216127" sldId="310"/>
            <ac:grpSpMk id="10" creationId="{85BE3A7E-6A3F-401E-A025-BBB8FDB8DD30}"/>
          </ac:grpSpMkLst>
        </pc:grpChg>
        <pc:grpChg chg="add del">
          <ac:chgData name="C19349793 Saul Burgess" userId="b38bf715-5d8f-40f5-b826-89d4f1736fff" providerId="ADAL" clId="{10F11824-549A-4722-AA6A-DA05855F0A94}" dt="2019-11-28T09:07:48.854" v="164" actId="26606"/>
          <ac:grpSpMkLst>
            <pc:docMk/>
            <pc:sldMk cId="350216127" sldId="310"/>
            <ac:grpSpMk id="41" creationId="{F4E035BE-9FF4-43D3-BC25-CF582D7FF85E}"/>
          </ac:grpSpMkLst>
        </pc:grpChg>
        <pc:grpChg chg="add">
          <ac:chgData name="C19349793 Saul Burgess" userId="b38bf715-5d8f-40f5-b826-89d4f1736fff" providerId="ADAL" clId="{10F11824-549A-4722-AA6A-DA05855F0A94}" dt="2019-11-28T09:07:48.885" v="165" actId="26606"/>
          <ac:grpSpMkLst>
            <pc:docMk/>
            <pc:sldMk cId="350216127" sldId="310"/>
            <ac:grpSpMk id="54" creationId="{4ADB9295-9645-4BF2-ADFD-75800B7FAD06}"/>
          </ac:grpSpMkLst>
        </pc:grpChg>
        <pc:cxnChg chg="add del">
          <ac:chgData name="C19349793 Saul Burgess" userId="b38bf715-5d8f-40f5-b826-89d4f1736fff" providerId="ADAL" clId="{10F11824-549A-4722-AA6A-DA05855F0A94}" dt="2019-11-28T09:07:48.854" v="164" actId="26606"/>
          <ac:cxnSpMkLst>
            <pc:docMk/>
            <pc:sldMk cId="350216127" sldId="310"/>
            <ac:cxnSpMk id="39" creationId="{085ECEC0-FF5D-4348-92C7-1EA7C61E770C}"/>
          </ac:cxnSpMkLst>
        </pc:cxnChg>
      </pc:sldChg>
    </pc:docChg>
  </pc:docChgLst>
  <pc:docChgLst>
    <pc:chgData name="C19352071 Jade Corbally" userId="f6b7c4e2-e581-4cee-a303-88f2a55e04fb" providerId="ADAL" clId="{3AF6C396-594F-4805-B5F5-C8A51659E8CB}"/>
    <pc:docChg chg="undo custSel delSld modSld modSection">
      <pc:chgData name="C19352071 Jade Corbally" userId="f6b7c4e2-e581-4cee-a303-88f2a55e04fb" providerId="ADAL" clId="{3AF6C396-594F-4805-B5F5-C8A51659E8CB}" dt="2019-11-27T22:29:55.517" v="889" actId="20577"/>
      <pc:docMkLst>
        <pc:docMk/>
      </pc:docMkLst>
      <pc:sldChg chg="del">
        <pc:chgData name="C19352071 Jade Corbally" userId="f6b7c4e2-e581-4cee-a303-88f2a55e04fb" providerId="ADAL" clId="{3AF6C396-594F-4805-B5F5-C8A51659E8CB}" dt="2019-11-27T21:55:18.430" v="290" actId="2696"/>
        <pc:sldMkLst>
          <pc:docMk/>
          <pc:sldMk cId="4054069162" sldId="269"/>
        </pc:sldMkLst>
      </pc:sldChg>
      <pc:sldChg chg="modSp">
        <pc:chgData name="C19352071 Jade Corbally" userId="f6b7c4e2-e581-4cee-a303-88f2a55e04fb" providerId="ADAL" clId="{3AF6C396-594F-4805-B5F5-C8A51659E8CB}" dt="2019-11-27T22:29:55.517" v="889" actId="20577"/>
        <pc:sldMkLst>
          <pc:docMk/>
          <pc:sldMk cId="524894202" sldId="270"/>
        </pc:sldMkLst>
        <pc:spChg chg="mod">
          <ac:chgData name="C19352071 Jade Corbally" userId="f6b7c4e2-e581-4cee-a303-88f2a55e04fb" providerId="ADAL" clId="{3AF6C396-594F-4805-B5F5-C8A51659E8CB}" dt="2019-11-27T22:23:10.038" v="679" actId="20577"/>
          <ac:spMkLst>
            <pc:docMk/>
            <pc:sldMk cId="524894202" sldId="270"/>
            <ac:spMk id="2" creationId="{A3254A42-41F4-43DD-B516-88D28678B830}"/>
          </ac:spMkLst>
        </pc:spChg>
        <pc:spChg chg="mod">
          <ac:chgData name="C19352071 Jade Corbally" userId="f6b7c4e2-e581-4cee-a303-88f2a55e04fb" providerId="ADAL" clId="{3AF6C396-594F-4805-B5F5-C8A51659E8CB}" dt="2019-11-27T22:29:55.517" v="889" actId="20577"/>
          <ac:spMkLst>
            <pc:docMk/>
            <pc:sldMk cId="524894202" sldId="270"/>
            <ac:spMk id="3" creationId="{3C25569B-CEEC-4298-AF02-DB3206E45E7A}"/>
          </ac:spMkLst>
        </pc:spChg>
      </pc:sldChg>
      <pc:sldChg chg="modSp del">
        <pc:chgData name="C19352071 Jade Corbally" userId="f6b7c4e2-e581-4cee-a303-88f2a55e04fb" providerId="ADAL" clId="{3AF6C396-594F-4805-B5F5-C8A51659E8CB}" dt="2019-11-27T21:55:15.599" v="289" actId="2696"/>
        <pc:sldMkLst>
          <pc:docMk/>
          <pc:sldMk cId="2610823297" sldId="271"/>
        </pc:sldMkLst>
        <pc:spChg chg="mod">
          <ac:chgData name="C19352071 Jade Corbally" userId="f6b7c4e2-e581-4cee-a303-88f2a55e04fb" providerId="ADAL" clId="{3AF6C396-594F-4805-B5F5-C8A51659E8CB}" dt="2019-11-27T21:47:52.497" v="245" actId="20577"/>
          <ac:spMkLst>
            <pc:docMk/>
            <pc:sldMk cId="2610823297" sldId="271"/>
            <ac:spMk id="2" creationId="{79597972-9214-4FFF-B9E4-36C0B1564220}"/>
          </ac:spMkLst>
        </pc:spChg>
      </pc:sldChg>
      <pc:sldChg chg="modSp modNotesTx">
        <pc:chgData name="C19352071 Jade Corbally" userId="f6b7c4e2-e581-4cee-a303-88f2a55e04fb" providerId="ADAL" clId="{3AF6C396-594F-4805-B5F5-C8A51659E8CB}" dt="2019-11-27T22:22:40.206" v="637" actId="313"/>
        <pc:sldMkLst>
          <pc:docMk/>
          <pc:sldMk cId="2447655068" sldId="272"/>
        </pc:sldMkLst>
        <pc:spChg chg="mod">
          <ac:chgData name="C19352071 Jade Corbally" userId="f6b7c4e2-e581-4cee-a303-88f2a55e04fb" providerId="ADAL" clId="{3AF6C396-594F-4805-B5F5-C8A51659E8CB}" dt="2019-11-27T21:55:55.200" v="300" actId="20577"/>
          <ac:spMkLst>
            <pc:docMk/>
            <pc:sldMk cId="2447655068" sldId="272"/>
            <ac:spMk id="2" creationId="{54F349C1-0548-4D77-8BCE-65E56E6DCC39}"/>
          </ac:spMkLst>
        </pc:spChg>
        <pc:spChg chg="mod">
          <ac:chgData name="C19352071 Jade Corbally" userId="f6b7c4e2-e581-4cee-a303-88f2a55e04fb" providerId="ADAL" clId="{3AF6C396-594F-4805-B5F5-C8A51659E8CB}" dt="2019-11-27T22:22:40.206" v="637" actId="313"/>
          <ac:spMkLst>
            <pc:docMk/>
            <pc:sldMk cId="2447655068" sldId="272"/>
            <ac:spMk id="3" creationId="{4A9803E2-431C-4A6A-9AD7-D7AE11E79E5A}"/>
          </ac:spMkLst>
        </pc:spChg>
      </pc:sldChg>
      <pc:sldChg chg="modSp">
        <pc:chgData name="C19352071 Jade Corbally" userId="f6b7c4e2-e581-4cee-a303-88f2a55e04fb" providerId="ADAL" clId="{3AF6C396-594F-4805-B5F5-C8A51659E8CB}" dt="2019-11-27T22:07:49.079" v="406" actId="20577"/>
        <pc:sldMkLst>
          <pc:docMk/>
          <pc:sldMk cId="759115517" sldId="273"/>
        </pc:sldMkLst>
        <pc:spChg chg="mod">
          <ac:chgData name="C19352071 Jade Corbally" userId="f6b7c4e2-e581-4cee-a303-88f2a55e04fb" providerId="ADAL" clId="{3AF6C396-594F-4805-B5F5-C8A51659E8CB}" dt="2019-11-27T21:51:35.685" v="288" actId="20577"/>
          <ac:spMkLst>
            <pc:docMk/>
            <pc:sldMk cId="759115517" sldId="273"/>
            <ac:spMk id="2" creationId="{E0DABC93-B239-4FF6-8593-22CC7396CCE7}"/>
          </ac:spMkLst>
        </pc:spChg>
        <pc:spChg chg="mod">
          <ac:chgData name="C19352071 Jade Corbally" userId="f6b7c4e2-e581-4cee-a303-88f2a55e04fb" providerId="ADAL" clId="{3AF6C396-594F-4805-B5F5-C8A51659E8CB}" dt="2019-11-27T22:07:49.079" v="406" actId="20577"/>
          <ac:spMkLst>
            <pc:docMk/>
            <pc:sldMk cId="759115517" sldId="273"/>
            <ac:spMk id="3" creationId="{96AD8837-0A23-4796-9F85-C3906BD4FE37}"/>
          </ac:spMkLst>
        </pc:spChg>
      </pc:sldChg>
    </pc:docChg>
  </pc:docChgLst>
  <pc:docChgLst>
    <pc:chgData name="C19349793 Saul Burgess" userId="b38bf715-5d8f-40f5-b826-89d4f1736fff" providerId="ADAL" clId="{D96BB65A-3A19-4236-8A01-A5C95E18785B}"/>
    <pc:docChg chg="undo custSel mod addSld delSld modSld modSection">
      <pc:chgData name="C19349793 Saul Burgess" userId="b38bf715-5d8f-40f5-b826-89d4f1736fff" providerId="ADAL" clId="{D96BB65A-3A19-4236-8A01-A5C95E18785B}" dt="2019-11-27T23:08:27.257" v="3629"/>
      <pc:docMkLst>
        <pc:docMk/>
      </pc:docMkLst>
      <pc:sldChg chg="addSp delSp modSp mod setBg setClrOvrMap">
        <pc:chgData name="C19349793 Saul Burgess" userId="b38bf715-5d8f-40f5-b826-89d4f1736fff" providerId="ADAL" clId="{D96BB65A-3A19-4236-8A01-A5C95E18785B}" dt="2019-11-27T22:47:00.061" v="3300" actId="478"/>
        <pc:sldMkLst>
          <pc:docMk/>
          <pc:sldMk cId="3521865819" sldId="256"/>
        </pc:sldMkLst>
        <pc:spChg chg="mod">
          <ac:chgData name="C19349793 Saul Burgess" userId="b38bf715-5d8f-40f5-b826-89d4f1736fff" providerId="ADAL" clId="{D96BB65A-3A19-4236-8A01-A5C95E18785B}" dt="2019-11-27T22:46:42.441" v="3290" actId="26606"/>
          <ac:spMkLst>
            <pc:docMk/>
            <pc:sldMk cId="3521865819" sldId="256"/>
            <ac:spMk id="2" creationId="{CDBC1B89-5E82-44B5-A631-7090D378A24E}"/>
          </ac:spMkLst>
        </pc:spChg>
        <pc:spChg chg="mod">
          <ac:chgData name="C19349793 Saul Burgess" userId="b38bf715-5d8f-40f5-b826-89d4f1736fff" providerId="ADAL" clId="{D96BB65A-3A19-4236-8A01-A5C95E18785B}" dt="2019-11-27T22:46:42.441" v="3290" actId="26606"/>
          <ac:spMkLst>
            <pc:docMk/>
            <pc:sldMk cId="3521865819" sldId="256"/>
            <ac:spMk id="3" creationId="{A3B53534-7D2E-4049-8362-C1D33055EAA9}"/>
          </ac:spMkLst>
        </pc:spChg>
        <pc:spChg chg="add del">
          <ac:chgData name="C19349793 Saul Burgess" userId="b38bf715-5d8f-40f5-b826-89d4f1736fff" providerId="ADAL" clId="{D96BB65A-3A19-4236-8A01-A5C95E18785B}" dt="2019-11-27T22:46:42.441" v="3290" actId="26606"/>
          <ac:spMkLst>
            <pc:docMk/>
            <pc:sldMk cId="3521865819" sldId="256"/>
            <ac:spMk id="12" creationId="{4B24F6DB-F114-44A7-BB56-D401884E4E7F}"/>
          </ac:spMkLst>
        </pc:spChg>
        <pc:spChg chg="add del">
          <ac:chgData name="C19349793 Saul Burgess" userId="b38bf715-5d8f-40f5-b826-89d4f1736fff" providerId="ADAL" clId="{D96BB65A-3A19-4236-8A01-A5C95E18785B}" dt="2019-11-27T22:46:36.109" v="3283" actId="26606"/>
          <ac:spMkLst>
            <pc:docMk/>
            <pc:sldMk cId="3521865819" sldId="256"/>
            <ac:spMk id="98" creationId="{6B6D540F-1E2F-416F-819F-D8216BC8F334}"/>
          </ac:spMkLst>
        </pc:spChg>
        <pc:grpChg chg="add del">
          <ac:chgData name="C19349793 Saul Burgess" userId="b38bf715-5d8f-40f5-b826-89d4f1736fff" providerId="ADAL" clId="{D96BB65A-3A19-4236-8A01-A5C95E18785B}" dt="2019-11-27T22:46:42.441" v="3290" actId="26606"/>
          <ac:grpSpMkLst>
            <pc:docMk/>
            <pc:sldMk cId="3521865819" sldId="256"/>
            <ac:grpSpMk id="8" creationId="{9BE10567-6165-46A7-867D-4690A16B46D6}"/>
          </ac:grpSpMkLst>
        </pc:grpChg>
        <pc:grpChg chg="add del">
          <ac:chgData name="C19349793 Saul Burgess" userId="b38bf715-5d8f-40f5-b826-89d4f1736fff" providerId="ADAL" clId="{D96BB65A-3A19-4236-8A01-A5C95E18785B}" dt="2019-11-27T22:46:42.441" v="3290" actId="26606"/>
          <ac:grpSpMkLst>
            <pc:docMk/>
            <pc:sldMk cId="3521865819" sldId="256"/>
            <ac:grpSpMk id="14" creationId="{4DB50ECD-225E-4F81-AF7B-706DD05F3BA8}"/>
          </ac:grpSpMkLst>
        </pc:grpChg>
        <pc:grpChg chg="add del">
          <ac:chgData name="C19349793 Saul Burgess" userId="b38bf715-5d8f-40f5-b826-89d4f1736fff" providerId="ADAL" clId="{D96BB65A-3A19-4236-8A01-A5C95E18785B}" dt="2019-11-27T22:46:42.441" v="3290" actId="26606"/>
          <ac:grpSpMkLst>
            <pc:docMk/>
            <pc:sldMk cId="3521865819" sldId="256"/>
            <ac:grpSpMk id="39" creationId="{68961809-266D-4B4D-BE74-84C1B3CD6F28}"/>
          </ac:grpSpMkLst>
        </pc:grpChg>
        <pc:grpChg chg="add del">
          <ac:chgData name="C19349793 Saul Burgess" userId="b38bf715-5d8f-40f5-b826-89d4f1736fff" providerId="ADAL" clId="{D96BB65A-3A19-4236-8A01-A5C95E18785B}" dt="2019-11-27T22:46:42.441" v="3290" actId="26606"/>
          <ac:grpSpMkLst>
            <pc:docMk/>
            <pc:sldMk cId="3521865819" sldId="256"/>
            <ac:grpSpMk id="43" creationId="{B2086F72-9495-4DC4-839B-72567BA8D619}"/>
          </ac:grpSpMkLst>
        </pc:grpChg>
        <pc:grpChg chg="add del">
          <ac:chgData name="C19349793 Saul Burgess" userId="b38bf715-5d8f-40f5-b826-89d4f1736fff" providerId="ADAL" clId="{D96BB65A-3A19-4236-8A01-A5C95E18785B}" dt="2019-11-27T22:46:36.109" v="3283" actId="26606"/>
          <ac:grpSpMkLst>
            <pc:docMk/>
            <pc:sldMk cId="3521865819" sldId="256"/>
            <ac:grpSpMk id="70" creationId="{788D5DFD-FA42-4EB0-B24E-4180C0CC5A0F}"/>
          </ac:grpSpMkLst>
        </pc:grpChg>
        <pc:grpChg chg="add del">
          <ac:chgData name="C19349793 Saul Burgess" userId="b38bf715-5d8f-40f5-b826-89d4f1736fff" providerId="ADAL" clId="{D96BB65A-3A19-4236-8A01-A5C95E18785B}" dt="2019-11-27T22:46:36.109" v="3283" actId="26606"/>
          <ac:grpSpMkLst>
            <pc:docMk/>
            <pc:sldMk cId="3521865819" sldId="256"/>
            <ac:grpSpMk id="74" creationId="{D44056DF-7985-4692-968A-466E9E6AF76A}"/>
          </ac:grpSpMkLst>
        </pc:grpChg>
        <pc:grpChg chg="add del">
          <ac:chgData name="C19349793 Saul Burgess" userId="b38bf715-5d8f-40f5-b826-89d4f1736fff" providerId="ADAL" clId="{D96BB65A-3A19-4236-8A01-A5C95E18785B}" dt="2019-11-27T22:46:36.430" v="3285" actId="26606"/>
          <ac:grpSpMkLst>
            <pc:docMk/>
            <pc:sldMk cId="3521865819" sldId="256"/>
            <ac:grpSpMk id="100" creationId="{F062FACA-67B4-4AA3-B7B8-5E3F40213E06}"/>
          </ac:grpSpMkLst>
        </pc:grpChg>
        <pc:grpChg chg="add del">
          <ac:chgData name="C19349793 Saul Burgess" userId="b38bf715-5d8f-40f5-b826-89d4f1736fff" providerId="ADAL" clId="{D96BB65A-3A19-4236-8A01-A5C95E18785B}" dt="2019-11-27T22:46:36.430" v="3285" actId="26606"/>
          <ac:grpSpMkLst>
            <pc:docMk/>
            <pc:sldMk cId="3521865819" sldId="256"/>
            <ac:grpSpMk id="101" creationId="{1E0DEA12-DBDB-4932-A58A-AD12F8FC8DE6}"/>
          </ac:grpSpMkLst>
        </pc:grpChg>
        <pc:grpChg chg="add del">
          <ac:chgData name="C19349793 Saul Burgess" userId="b38bf715-5d8f-40f5-b826-89d4f1736fff" providerId="ADAL" clId="{D96BB65A-3A19-4236-8A01-A5C95E18785B}" dt="2019-11-27T22:46:39.307" v="3287" actId="26606"/>
          <ac:grpSpMkLst>
            <pc:docMk/>
            <pc:sldMk cId="3521865819" sldId="256"/>
            <ac:grpSpMk id="103" creationId="{68961809-266D-4B4D-BE74-84C1B3CD6F28}"/>
          </ac:grpSpMkLst>
        </pc:grpChg>
        <pc:grpChg chg="add del">
          <ac:chgData name="C19349793 Saul Burgess" userId="b38bf715-5d8f-40f5-b826-89d4f1736fff" providerId="ADAL" clId="{D96BB65A-3A19-4236-8A01-A5C95E18785B}" dt="2019-11-27T22:46:39.307" v="3287" actId="26606"/>
          <ac:grpSpMkLst>
            <pc:docMk/>
            <pc:sldMk cId="3521865819" sldId="256"/>
            <ac:grpSpMk id="104" creationId="{B2086F72-9495-4DC4-839B-72567BA8D619}"/>
          </ac:grpSpMkLst>
        </pc:grpChg>
        <pc:grpChg chg="add del">
          <ac:chgData name="C19349793 Saul Burgess" userId="b38bf715-5d8f-40f5-b826-89d4f1736fff" providerId="ADAL" clId="{D96BB65A-3A19-4236-8A01-A5C95E18785B}" dt="2019-11-27T22:46:42.151" v="3289" actId="26606"/>
          <ac:grpSpMkLst>
            <pc:docMk/>
            <pc:sldMk cId="3521865819" sldId="256"/>
            <ac:grpSpMk id="106" creationId="{F062FACA-67B4-4AA3-B7B8-5E3F40213E06}"/>
          </ac:grpSpMkLst>
        </pc:grpChg>
        <pc:grpChg chg="add del">
          <ac:chgData name="C19349793 Saul Burgess" userId="b38bf715-5d8f-40f5-b826-89d4f1736fff" providerId="ADAL" clId="{D96BB65A-3A19-4236-8A01-A5C95E18785B}" dt="2019-11-27T22:46:42.151" v="3289" actId="26606"/>
          <ac:grpSpMkLst>
            <pc:docMk/>
            <pc:sldMk cId="3521865819" sldId="256"/>
            <ac:grpSpMk id="107" creationId="{1E0DEA12-DBDB-4932-A58A-AD12F8FC8DE6}"/>
          </ac:grpSpMkLst>
        </pc:grpChg>
        <pc:picChg chg="add del mod">
          <ac:chgData name="C19349793 Saul Burgess" userId="b38bf715-5d8f-40f5-b826-89d4f1736fff" providerId="ADAL" clId="{D96BB65A-3A19-4236-8A01-A5C95E18785B}" dt="2019-11-27T22:47:00.061" v="3300" actId="478"/>
          <ac:picMkLst>
            <pc:docMk/>
            <pc:sldMk cId="3521865819" sldId="256"/>
            <ac:picMk id="5" creationId="{4933948F-5945-487A-8340-D78D604A9040}"/>
          </ac:picMkLst>
        </pc:picChg>
        <pc:picChg chg="add mod ord">
          <ac:chgData name="C19349793 Saul Burgess" userId="b38bf715-5d8f-40f5-b826-89d4f1736fff" providerId="ADAL" clId="{D96BB65A-3A19-4236-8A01-A5C95E18785B}" dt="2019-11-27T22:46:58.173" v="3298" actId="14100"/>
          <ac:picMkLst>
            <pc:docMk/>
            <pc:sldMk cId="3521865819" sldId="256"/>
            <ac:picMk id="7" creationId="{34A6FDB9-9082-434B-9318-4B542964707C}"/>
          </ac:picMkLst>
        </pc:picChg>
      </pc:sldChg>
      <pc:sldChg chg="addSp delSp modSp mod modTransition setBg setClrOvrMap">
        <pc:chgData name="C19349793 Saul Burgess" userId="b38bf715-5d8f-40f5-b826-89d4f1736fff" providerId="ADAL" clId="{D96BB65A-3A19-4236-8A01-A5C95E18785B}" dt="2019-11-27T22:50:54.220" v="3352" actId="120"/>
        <pc:sldMkLst>
          <pc:docMk/>
          <pc:sldMk cId="524894202" sldId="270"/>
        </pc:sldMkLst>
        <pc:spChg chg="mod">
          <ac:chgData name="C19349793 Saul Burgess" userId="b38bf715-5d8f-40f5-b826-89d4f1736fff" providerId="ADAL" clId="{D96BB65A-3A19-4236-8A01-A5C95E18785B}" dt="2019-11-27T22:50:54.220" v="3352" actId="120"/>
          <ac:spMkLst>
            <pc:docMk/>
            <pc:sldMk cId="524894202" sldId="270"/>
            <ac:spMk id="2" creationId="{A3254A42-41F4-43DD-B516-88D28678B830}"/>
          </ac:spMkLst>
        </pc:spChg>
        <pc:spChg chg="del">
          <ac:chgData name="C19349793 Saul Burgess" userId="b38bf715-5d8f-40f5-b826-89d4f1736fff" providerId="ADAL" clId="{D96BB65A-3A19-4236-8A01-A5C95E18785B}" dt="2019-11-27T22:38:11.271" v="3247" actId="26606"/>
          <ac:spMkLst>
            <pc:docMk/>
            <pc:sldMk cId="524894202" sldId="270"/>
            <ac:spMk id="3" creationId="{3C25569B-CEEC-4298-AF02-DB3206E45E7A}"/>
          </ac:spMkLst>
        </pc:spChg>
        <pc:spChg chg="add del">
          <ac:chgData name="C19349793 Saul Burgess" userId="b38bf715-5d8f-40f5-b826-89d4f1736fff" providerId="ADAL" clId="{D96BB65A-3A19-4236-8A01-A5C95E18785B}" dt="2019-11-27T22:50:25.062" v="3346" actId="26606"/>
          <ac:spMkLst>
            <pc:docMk/>
            <pc:sldMk cId="524894202" sldId="270"/>
            <ac:spMk id="10" creationId="{4E5D51F4-4B2C-4E92-AD42-C0F8079BD222}"/>
          </ac:spMkLst>
        </pc:spChg>
        <pc:spChg chg="add del">
          <ac:chgData name="C19349793 Saul Burgess" userId="b38bf715-5d8f-40f5-b826-89d4f1736fff" providerId="ADAL" clId="{D96BB65A-3A19-4236-8A01-A5C95E18785B}" dt="2019-11-27T22:50:25.062" v="3346" actId="26606"/>
          <ac:spMkLst>
            <pc:docMk/>
            <pc:sldMk cId="524894202" sldId="270"/>
            <ac:spMk id="43" creationId="{4C3D77CC-6916-4BF8-8CDF-71E4BF2E662F}"/>
          </ac:spMkLst>
        </pc:spChg>
        <pc:grpChg chg="add del">
          <ac:chgData name="C19349793 Saul Burgess" userId="b38bf715-5d8f-40f5-b826-89d4f1736fff" providerId="ADAL" clId="{D96BB65A-3A19-4236-8A01-A5C95E18785B}" dt="2019-11-27T22:50:25.062" v="3346" actId="26606"/>
          <ac:grpSpMkLst>
            <pc:docMk/>
            <pc:sldMk cId="524894202" sldId="270"/>
            <ac:grpSpMk id="12" creationId="{B90ADF90-29DF-49C2-92C5-E75C306EDEB6}"/>
          </ac:grpSpMkLst>
        </pc:grpChg>
        <pc:grpChg chg="add del">
          <ac:chgData name="C19349793 Saul Burgess" userId="b38bf715-5d8f-40f5-b826-89d4f1736fff" providerId="ADAL" clId="{D96BB65A-3A19-4236-8A01-A5C95E18785B}" dt="2019-11-27T22:50:25.062" v="3346" actId="26606"/>
          <ac:grpSpMkLst>
            <pc:docMk/>
            <pc:sldMk cId="524894202" sldId="270"/>
            <ac:grpSpMk id="45" creationId="{96E8897B-113F-4BE0-A8B0-6467E5A2E03E}"/>
          </ac:grpSpMkLst>
        </pc:grpChg>
        <pc:grpChg chg="add">
          <ac:chgData name="C19349793 Saul Burgess" userId="b38bf715-5d8f-40f5-b826-89d4f1736fff" providerId="ADAL" clId="{D96BB65A-3A19-4236-8A01-A5C95E18785B}" dt="2019-11-27T22:50:25.062" v="3346" actId="26606"/>
          <ac:grpSpMkLst>
            <pc:docMk/>
            <pc:sldMk cId="524894202" sldId="270"/>
            <ac:grpSpMk id="79" creationId="{5FE07634-A83A-4681-9C1D-BC0775F9D296}"/>
          </ac:grpSpMkLst>
        </pc:grpChg>
        <pc:grpChg chg="add">
          <ac:chgData name="C19349793 Saul Burgess" userId="b38bf715-5d8f-40f5-b826-89d4f1736fff" providerId="ADAL" clId="{D96BB65A-3A19-4236-8A01-A5C95E18785B}" dt="2019-11-27T22:50:25.062" v="3346" actId="26606"/>
          <ac:grpSpMkLst>
            <pc:docMk/>
            <pc:sldMk cId="524894202" sldId="270"/>
            <ac:grpSpMk id="83" creationId="{A2E1FE48-FA7B-4262-B922-041542931DDF}"/>
          </ac:grpSpMkLst>
        </pc:grpChg>
        <pc:graphicFrameChg chg="add mod ord modGraphic">
          <ac:chgData name="C19349793 Saul Burgess" userId="b38bf715-5d8f-40f5-b826-89d4f1736fff" providerId="ADAL" clId="{D96BB65A-3A19-4236-8A01-A5C95E18785B}" dt="2019-11-27T22:50:25.062" v="3346" actId="26606"/>
          <ac:graphicFrameMkLst>
            <pc:docMk/>
            <pc:sldMk cId="524894202" sldId="270"/>
            <ac:graphicFrameMk id="5" creationId="{AF7A318E-E944-4E69-A677-0A3697853430}"/>
          </ac:graphicFrameMkLst>
        </pc:graphicFrameChg>
        <pc:picChg chg="add mod">
          <ac:chgData name="C19349793 Saul Burgess" userId="b38bf715-5d8f-40f5-b826-89d4f1736fff" providerId="ADAL" clId="{D96BB65A-3A19-4236-8A01-A5C95E18785B}" dt="2019-11-27T22:50:25.062" v="3346" actId="26606"/>
          <ac:picMkLst>
            <pc:docMk/>
            <pc:sldMk cId="524894202" sldId="270"/>
            <ac:picMk id="6" creationId="{7383FA21-8E44-4014-B3C7-C2116ADE386C}"/>
          </ac:picMkLst>
        </pc:picChg>
        <pc:picChg chg="add del">
          <ac:chgData name="C19349793 Saul Burgess" userId="b38bf715-5d8f-40f5-b826-89d4f1736fff" providerId="ADAL" clId="{D96BB65A-3A19-4236-8A01-A5C95E18785B}" dt="2019-11-27T22:50:38.222" v="3348"/>
          <ac:picMkLst>
            <pc:docMk/>
            <pc:sldMk cId="524894202" sldId="270"/>
            <ac:picMk id="7" creationId="{1D35AD3A-D88D-49E1-9EAA-EC8680C2CF52}"/>
          </ac:picMkLst>
        </pc:picChg>
        <pc:picChg chg="add del">
          <ac:chgData name="C19349793 Saul Burgess" userId="b38bf715-5d8f-40f5-b826-89d4f1736fff" providerId="ADAL" clId="{D96BB65A-3A19-4236-8A01-A5C95E18785B}" dt="2019-11-27T22:50:25.062" v="3346" actId="26606"/>
          <ac:picMkLst>
            <pc:docMk/>
            <pc:sldMk cId="524894202" sldId="270"/>
            <ac:picMk id="41" creationId="{E642A42B-C95B-433E-9A81-2174F72875CE}"/>
          </ac:picMkLst>
        </pc:picChg>
        <pc:picChg chg="add del">
          <ac:chgData name="C19349793 Saul Burgess" userId="b38bf715-5d8f-40f5-b826-89d4f1736fff" providerId="ADAL" clId="{D96BB65A-3A19-4236-8A01-A5C95E18785B}" dt="2019-11-27T22:50:25.062" v="3346" actId="26606"/>
          <ac:picMkLst>
            <pc:docMk/>
            <pc:sldMk cId="524894202" sldId="270"/>
            <ac:picMk id="74" creationId="{B9535DE4-FAFA-446C-A46C-F06D18D30564}"/>
          </ac:picMkLst>
        </pc:picChg>
      </pc:sldChg>
      <pc:sldChg chg="addSp delSp modSp mod modTransition setBg">
        <pc:chgData name="C19349793 Saul Burgess" userId="b38bf715-5d8f-40f5-b826-89d4f1736fff" providerId="ADAL" clId="{D96BB65A-3A19-4236-8A01-A5C95E18785B}" dt="2019-11-27T22:51:22.707" v="3359" actId="20577"/>
        <pc:sldMkLst>
          <pc:docMk/>
          <pc:sldMk cId="2447655068" sldId="272"/>
        </pc:sldMkLst>
        <pc:spChg chg="mod">
          <ac:chgData name="C19349793 Saul Burgess" userId="b38bf715-5d8f-40f5-b826-89d4f1736fff" providerId="ADAL" clId="{D96BB65A-3A19-4236-8A01-A5C95E18785B}" dt="2019-11-27T22:36:59.913" v="3244" actId="26606"/>
          <ac:spMkLst>
            <pc:docMk/>
            <pc:sldMk cId="2447655068" sldId="272"/>
            <ac:spMk id="2" creationId="{54F349C1-0548-4D77-8BCE-65E56E6DCC39}"/>
          </ac:spMkLst>
        </pc:spChg>
        <pc:spChg chg="del">
          <ac:chgData name="C19349793 Saul Burgess" userId="b38bf715-5d8f-40f5-b826-89d4f1736fff" providerId="ADAL" clId="{D96BB65A-3A19-4236-8A01-A5C95E18785B}" dt="2019-11-27T22:36:59.913" v="3244" actId="26606"/>
          <ac:spMkLst>
            <pc:docMk/>
            <pc:sldMk cId="2447655068" sldId="272"/>
            <ac:spMk id="3" creationId="{4A9803E2-431C-4A6A-9AD7-D7AE11E79E5A}"/>
          </ac:spMkLst>
        </pc:spChg>
        <pc:spChg chg="add">
          <ac:chgData name="C19349793 Saul Burgess" userId="b38bf715-5d8f-40f5-b826-89d4f1736fff" providerId="ADAL" clId="{D96BB65A-3A19-4236-8A01-A5C95E18785B}" dt="2019-11-27T22:36:59.913" v="3244" actId="26606"/>
          <ac:spMkLst>
            <pc:docMk/>
            <pc:sldMk cId="2447655068" sldId="272"/>
            <ac:spMk id="10" creationId="{01F67CC9-D773-4B4B-8A55-D5DAEC3414BD}"/>
          </ac:spMkLst>
        </pc:spChg>
        <pc:graphicFrameChg chg="add mod">
          <ac:chgData name="C19349793 Saul Burgess" userId="b38bf715-5d8f-40f5-b826-89d4f1736fff" providerId="ADAL" clId="{D96BB65A-3A19-4236-8A01-A5C95E18785B}" dt="2019-11-27T22:51:22.707" v="3359" actId="20577"/>
          <ac:graphicFrameMkLst>
            <pc:docMk/>
            <pc:sldMk cId="2447655068" sldId="272"/>
            <ac:graphicFrameMk id="5" creationId="{C261585B-72FA-475E-AE7D-EE96490C2326}"/>
          </ac:graphicFrameMkLst>
        </pc:graphicFrameChg>
      </pc:sldChg>
      <pc:sldChg chg="addSp delSp modSp mod modTransition setBg">
        <pc:chgData name="C19349793 Saul Burgess" userId="b38bf715-5d8f-40f5-b826-89d4f1736fff" providerId="ADAL" clId="{D96BB65A-3A19-4236-8A01-A5C95E18785B}" dt="2019-11-27T22:47:52.089" v="3306" actId="478"/>
        <pc:sldMkLst>
          <pc:docMk/>
          <pc:sldMk cId="759115517" sldId="273"/>
        </pc:sldMkLst>
        <pc:spChg chg="mod">
          <ac:chgData name="C19349793 Saul Burgess" userId="b38bf715-5d8f-40f5-b826-89d4f1736fff" providerId="ADAL" clId="{D96BB65A-3A19-4236-8A01-A5C95E18785B}" dt="2019-11-27T22:36:05.401" v="3239" actId="26606"/>
          <ac:spMkLst>
            <pc:docMk/>
            <pc:sldMk cId="759115517" sldId="273"/>
            <ac:spMk id="2" creationId="{E0DABC93-B239-4FF6-8593-22CC7396CCE7}"/>
          </ac:spMkLst>
        </pc:spChg>
        <pc:spChg chg="mod">
          <ac:chgData name="C19349793 Saul Burgess" userId="b38bf715-5d8f-40f5-b826-89d4f1736fff" providerId="ADAL" clId="{D96BB65A-3A19-4236-8A01-A5C95E18785B}" dt="2019-11-27T22:36:28.455" v="3242" actId="113"/>
          <ac:spMkLst>
            <pc:docMk/>
            <pc:sldMk cId="759115517" sldId="273"/>
            <ac:spMk id="3" creationId="{96AD8837-0A23-4796-9F85-C3906BD4FE37}"/>
          </ac:spMkLst>
        </pc:spChg>
        <pc:spChg chg="add del">
          <ac:chgData name="C19349793 Saul Burgess" userId="b38bf715-5d8f-40f5-b826-89d4f1736fff" providerId="ADAL" clId="{D96BB65A-3A19-4236-8A01-A5C95E18785B}" dt="2019-11-27T22:36:05.369" v="3238" actId="26606"/>
          <ac:spMkLst>
            <pc:docMk/>
            <pc:sldMk cId="759115517" sldId="273"/>
            <ac:spMk id="8" creationId="{E978A47D-4F17-40FE-AB70-7AF78A9575EB}"/>
          </ac:spMkLst>
        </pc:spChg>
        <pc:grpChg chg="add del">
          <ac:chgData name="C19349793 Saul Burgess" userId="b38bf715-5d8f-40f5-b826-89d4f1736fff" providerId="ADAL" clId="{D96BB65A-3A19-4236-8A01-A5C95E18785B}" dt="2019-11-27T22:36:05.369" v="3238" actId="26606"/>
          <ac:grpSpMkLst>
            <pc:docMk/>
            <pc:sldMk cId="759115517" sldId="273"/>
            <ac:grpSpMk id="10" creationId="{85BE3A7E-6A3F-401E-A025-BBB8FDB8DD30}"/>
          </ac:grpSpMkLst>
        </pc:grpChg>
        <pc:grpChg chg="add del">
          <ac:chgData name="C19349793 Saul Burgess" userId="b38bf715-5d8f-40f5-b826-89d4f1736fff" providerId="ADAL" clId="{D96BB65A-3A19-4236-8A01-A5C95E18785B}" dt="2019-11-27T22:36:05.369" v="3238" actId="26606"/>
          <ac:grpSpMkLst>
            <pc:docMk/>
            <pc:sldMk cId="759115517" sldId="273"/>
            <ac:grpSpMk id="41" creationId="{F4E035BE-9FF4-43D3-BC25-CF582D7FF85E}"/>
          </ac:grpSpMkLst>
        </pc:grpChg>
        <pc:picChg chg="add del mod">
          <ac:chgData name="C19349793 Saul Burgess" userId="b38bf715-5d8f-40f5-b826-89d4f1736fff" providerId="ADAL" clId="{D96BB65A-3A19-4236-8A01-A5C95E18785B}" dt="2019-11-27T22:47:52.089" v="3306" actId="478"/>
          <ac:picMkLst>
            <pc:docMk/>
            <pc:sldMk cId="759115517" sldId="273"/>
            <ac:picMk id="5" creationId="{A3CED695-3D33-4AD6-9C13-035140DDB119}"/>
          </ac:picMkLst>
        </pc:picChg>
        <pc:picChg chg="add mod">
          <ac:chgData name="C19349793 Saul Burgess" userId="b38bf715-5d8f-40f5-b826-89d4f1736fff" providerId="ADAL" clId="{D96BB65A-3A19-4236-8A01-A5C95E18785B}" dt="2019-11-27T22:47:49.207" v="3305" actId="207"/>
          <ac:picMkLst>
            <pc:docMk/>
            <pc:sldMk cId="759115517" sldId="273"/>
            <ac:picMk id="7" creationId="{4E45683A-1D12-409D-9E0E-731AD6376854}"/>
          </ac:picMkLst>
        </pc:picChg>
        <pc:cxnChg chg="add del">
          <ac:chgData name="C19349793 Saul Burgess" userId="b38bf715-5d8f-40f5-b826-89d4f1736fff" providerId="ADAL" clId="{D96BB65A-3A19-4236-8A01-A5C95E18785B}" dt="2019-11-27T22:36:05.369" v="3238" actId="26606"/>
          <ac:cxnSpMkLst>
            <pc:docMk/>
            <pc:sldMk cId="759115517" sldId="273"/>
            <ac:cxnSpMk id="39" creationId="{085ECEC0-FF5D-4348-92C7-1EA7C61E770C}"/>
          </ac:cxnSpMkLst>
        </pc:cxnChg>
      </pc:sldChg>
      <pc:sldChg chg="addSp delSp modSp mod modTransition setBg">
        <pc:chgData name="C19349793 Saul Burgess" userId="b38bf715-5d8f-40f5-b826-89d4f1736fff" providerId="ADAL" clId="{D96BB65A-3A19-4236-8A01-A5C95E18785B}" dt="2019-11-27T22:48:01.574" v="3307" actId="207"/>
        <pc:sldMkLst>
          <pc:docMk/>
          <pc:sldMk cId="2415394482" sldId="274"/>
        </pc:sldMkLst>
        <pc:spChg chg="del">
          <ac:chgData name="C19349793 Saul Burgess" userId="b38bf715-5d8f-40f5-b826-89d4f1736fff" providerId="ADAL" clId="{D96BB65A-3A19-4236-8A01-A5C95E18785B}" dt="2019-11-27T20:09:33.721" v="69"/>
          <ac:spMkLst>
            <pc:docMk/>
            <pc:sldMk cId="2415394482" sldId="274"/>
            <ac:spMk id="2" creationId="{4424A21D-0549-4A5F-8129-F9E78359B9CC}"/>
          </ac:spMkLst>
        </pc:spChg>
        <pc:spChg chg="del">
          <ac:chgData name="C19349793 Saul Burgess" userId="b38bf715-5d8f-40f5-b826-89d4f1736fff" providerId="ADAL" clId="{D96BB65A-3A19-4236-8A01-A5C95E18785B}" dt="2019-11-27T20:09:35.454" v="70"/>
          <ac:spMkLst>
            <pc:docMk/>
            <pc:sldMk cId="2415394482" sldId="274"/>
            <ac:spMk id="3" creationId="{F765CC30-5602-43A2-8F77-D180B9B843C4}"/>
          </ac:spMkLst>
        </pc:spChg>
        <pc:spChg chg="add mod">
          <ac:chgData name="C19349793 Saul Burgess" userId="b38bf715-5d8f-40f5-b826-89d4f1736fff" providerId="ADAL" clId="{D96BB65A-3A19-4236-8A01-A5C95E18785B}" dt="2019-11-27T20:31:18.349" v="630" actId="26606"/>
          <ac:spMkLst>
            <pc:docMk/>
            <pc:sldMk cId="2415394482" sldId="274"/>
            <ac:spMk id="4" creationId="{7E39137A-663A-4013-B9DC-6CD90FBF7E54}"/>
          </ac:spMkLst>
        </pc:spChg>
        <pc:spChg chg="add mod">
          <ac:chgData name="C19349793 Saul Burgess" userId="b38bf715-5d8f-40f5-b826-89d4f1736fff" providerId="ADAL" clId="{D96BB65A-3A19-4236-8A01-A5C95E18785B}" dt="2019-11-27T21:59:08.358" v="2232" actId="113"/>
          <ac:spMkLst>
            <pc:docMk/>
            <pc:sldMk cId="2415394482" sldId="274"/>
            <ac:spMk id="5" creationId="{E335DB6A-E595-462B-B09B-937D622C2EC0}"/>
          </ac:spMkLst>
        </pc:spChg>
        <pc:spChg chg="add del mod">
          <ac:chgData name="C19349793 Saul Burgess" userId="b38bf715-5d8f-40f5-b826-89d4f1736fff" providerId="ADAL" clId="{D96BB65A-3A19-4236-8A01-A5C95E18785B}" dt="2019-11-27T20:29:12.527" v="575"/>
          <ac:spMkLst>
            <pc:docMk/>
            <pc:sldMk cId="2415394482" sldId="274"/>
            <ac:spMk id="6" creationId="{DF643920-0C85-4FDD-B751-A2744893FA8D}"/>
          </ac:spMkLst>
        </pc:spChg>
        <pc:spChg chg="add del">
          <ac:chgData name="C19349793 Saul Burgess" userId="b38bf715-5d8f-40f5-b826-89d4f1736fff" providerId="ADAL" clId="{D96BB65A-3A19-4236-8A01-A5C95E18785B}" dt="2019-11-27T20:29:35.861" v="579" actId="26606"/>
          <ac:spMkLst>
            <pc:docMk/>
            <pc:sldMk cId="2415394482" sldId="274"/>
            <ac:spMk id="10" creationId="{6BFC9644-673A-459F-B3C5-9310A4E50E3B}"/>
          </ac:spMkLst>
        </pc:spChg>
        <pc:spChg chg="add del">
          <ac:chgData name="C19349793 Saul Burgess" userId="b38bf715-5d8f-40f5-b826-89d4f1736fff" providerId="ADAL" clId="{D96BB65A-3A19-4236-8A01-A5C95E18785B}" dt="2019-11-27T20:29:35.050" v="577" actId="26606"/>
          <ac:spMkLst>
            <pc:docMk/>
            <pc:sldMk cId="2415394482" sldId="274"/>
            <ac:spMk id="12" creationId="{E4B7B3E3-827A-48BE-AD67-A57C45AA6949}"/>
          </ac:spMkLst>
        </pc:spChg>
        <pc:spChg chg="add del">
          <ac:chgData name="C19349793 Saul Burgess" userId="b38bf715-5d8f-40f5-b826-89d4f1736fff" providerId="ADAL" clId="{D96BB65A-3A19-4236-8A01-A5C95E18785B}" dt="2019-11-27T20:29:35.861" v="579" actId="26606"/>
          <ac:spMkLst>
            <pc:docMk/>
            <pc:sldMk cId="2415394482" sldId="274"/>
            <ac:spMk id="41" creationId="{7D1C411D-0818-4640-8657-2AF78250C802}"/>
          </ac:spMkLst>
        </pc:spChg>
        <pc:spChg chg="add del">
          <ac:chgData name="C19349793 Saul Burgess" userId="b38bf715-5d8f-40f5-b826-89d4f1736fff" providerId="ADAL" clId="{D96BB65A-3A19-4236-8A01-A5C95E18785B}" dt="2019-11-27T20:30:03.496" v="617" actId="26606"/>
          <ac:spMkLst>
            <pc:docMk/>
            <pc:sldMk cId="2415394482" sldId="274"/>
            <ac:spMk id="43" creationId="{E4B7B3E3-827A-48BE-AD67-A57C45AA6949}"/>
          </ac:spMkLst>
        </pc:spChg>
        <pc:spChg chg="add del">
          <ac:chgData name="C19349793 Saul Burgess" userId="b38bf715-5d8f-40f5-b826-89d4f1736fff" providerId="ADAL" clId="{D96BB65A-3A19-4236-8A01-A5C95E18785B}" dt="2019-11-27T20:30:23.943" v="619" actId="26606"/>
          <ac:spMkLst>
            <pc:docMk/>
            <pc:sldMk cId="2415394482" sldId="274"/>
            <ac:spMk id="49" creationId="{14436AD2-BD0F-4545-B2E9-06007B35B8A7}"/>
          </ac:spMkLst>
        </pc:spChg>
        <pc:spChg chg="add del">
          <ac:chgData name="C19349793 Saul Burgess" userId="b38bf715-5d8f-40f5-b826-89d4f1736fff" providerId="ADAL" clId="{D96BB65A-3A19-4236-8A01-A5C95E18785B}" dt="2019-11-27T20:30:24.982" v="621" actId="26606"/>
          <ac:spMkLst>
            <pc:docMk/>
            <pc:sldMk cId="2415394482" sldId="274"/>
            <ac:spMk id="51" creationId="{E4B7B3E3-827A-48BE-AD67-A57C45AA6949}"/>
          </ac:spMkLst>
        </pc:spChg>
        <pc:spChg chg="add del">
          <ac:chgData name="C19349793 Saul Burgess" userId="b38bf715-5d8f-40f5-b826-89d4f1736fff" providerId="ADAL" clId="{D96BB65A-3A19-4236-8A01-A5C95E18785B}" dt="2019-11-27T20:30:51.626" v="625" actId="26606"/>
          <ac:spMkLst>
            <pc:docMk/>
            <pc:sldMk cId="2415394482" sldId="274"/>
            <ac:spMk id="53" creationId="{F57FEC46-F8CB-4925-8DAC-B57A9F5CC204}"/>
          </ac:spMkLst>
        </pc:spChg>
        <pc:spChg chg="add del">
          <ac:chgData name="C19349793 Saul Burgess" userId="b38bf715-5d8f-40f5-b826-89d4f1736fff" providerId="ADAL" clId="{D96BB65A-3A19-4236-8A01-A5C95E18785B}" dt="2019-11-27T20:31:18.349" v="630" actId="26606"/>
          <ac:spMkLst>
            <pc:docMk/>
            <pc:sldMk cId="2415394482" sldId="274"/>
            <ac:spMk id="58" creationId="{F57FEC46-F8CB-4925-8DAC-B57A9F5CC204}"/>
          </ac:spMkLst>
        </pc:spChg>
        <pc:grpChg chg="add del">
          <ac:chgData name="C19349793 Saul Burgess" userId="b38bf715-5d8f-40f5-b826-89d4f1736fff" providerId="ADAL" clId="{D96BB65A-3A19-4236-8A01-A5C95E18785B}" dt="2019-11-27T20:29:35.861" v="579" actId="26606"/>
          <ac:grpSpMkLst>
            <pc:docMk/>
            <pc:sldMk cId="2415394482" sldId="274"/>
            <ac:grpSpMk id="40" creationId="{4ADB9295-9645-4BF2-ADFD-75800B7FAD06}"/>
          </ac:grpSpMkLst>
        </pc:grpChg>
        <pc:picChg chg="add del">
          <ac:chgData name="C19349793 Saul Burgess" userId="b38bf715-5d8f-40f5-b826-89d4f1736fff" providerId="ADAL" clId="{D96BB65A-3A19-4236-8A01-A5C95E18785B}" dt="2019-11-27T20:29:35.050" v="577" actId="26606"/>
          <ac:picMkLst>
            <pc:docMk/>
            <pc:sldMk cId="2415394482" sldId="274"/>
            <ac:picMk id="9" creationId="{B1E50520-6961-4781-B915-A6A4281A81FB}"/>
          </ac:picMkLst>
        </pc:picChg>
        <pc:picChg chg="add mod">
          <ac:chgData name="C19349793 Saul Burgess" userId="b38bf715-5d8f-40f5-b826-89d4f1736fff" providerId="ADAL" clId="{D96BB65A-3A19-4236-8A01-A5C95E18785B}" dt="2019-11-27T22:48:01.574" v="3307" actId="207"/>
          <ac:picMkLst>
            <pc:docMk/>
            <pc:sldMk cId="2415394482" sldId="274"/>
            <ac:picMk id="44" creationId="{B1E50520-6961-4781-B915-A6A4281A81FB}"/>
          </ac:picMkLst>
        </pc:picChg>
      </pc:sldChg>
      <pc:sldChg chg="addSp delSp modSp del mod setBg">
        <pc:chgData name="C19349793 Saul Burgess" userId="b38bf715-5d8f-40f5-b826-89d4f1736fff" providerId="ADAL" clId="{D96BB65A-3A19-4236-8A01-A5C95E18785B}" dt="2019-11-27T21:21:23.186" v="1930" actId="2696"/>
        <pc:sldMkLst>
          <pc:docMk/>
          <pc:sldMk cId="3348267644" sldId="275"/>
        </pc:sldMkLst>
        <pc:spChg chg="del">
          <ac:chgData name="C19349793 Saul Burgess" userId="b38bf715-5d8f-40f5-b826-89d4f1736fff" providerId="ADAL" clId="{D96BB65A-3A19-4236-8A01-A5C95E18785B}" dt="2019-11-27T21:17:14.983" v="1924" actId="478"/>
          <ac:spMkLst>
            <pc:docMk/>
            <pc:sldMk cId="3348267644" sldId="275"/>
            <ac:spMk id="2" creationId="{EC14C9C5-5788-4451-86D6-7B6491D20D5D}"/>
          </ac:spMkLst>
        </pc:spChg>
        <pc:spChg chg="del">
          <ac:chgData name="C19349793 Saul Burgess" userId="b38bf715-5d8f-40f5-b826-89d4f1736fff" providerId="ADAL" clId="{D96BB65A-3A19-4236-8A01-A5C95E18785B}" dt="2019-11-27T21:17:08.359" v="1922"/>
          <ac:spMkLst>
            <pc:docMk/>
            <pc:sldMk cId="3348267644" sldId="275"/>
            <ac:spMk id="3" creationId="{BFEEE1CA-3C21-41B8-9F4D-E4087559FBA0}"/>
          </ac:spMkLst>
        </pc:spChg>
        <pc:spChg chg="add del mod">
          <ac:chgData name="C19349793 Saul Burgess" userId="b38bf715-5d8f-40f5-b826-89d4f1736fff" providerId="ADAL" clId="{D96BB65A-3A19-4236-8A01-A5C95E18785B}" dt="2019-11-27T21:17:12.995" v="1923" actId="478"/>
          <ac:spMkLst>
            <pc:docMk/>
            <pc:sldMk cId="3348267644" sldId="275"/>
            <ac:spMk id="4" creationId="{4177D5F0-72D5-4111-A304-9CFB4882F241}"/>
          </ac:spMkLst>
        </pc:spChg>
        <pc:spChg chg="add del mod">
          <ac:chgData name="C19349793 Saul Burgess" userId="b38bf715-5d8f-40f5-b826-89d4f1736fff" providerId="ADAL" clId="{D96BB65A-3A19-4236-8A01-A5C95E18785B}" dt="2019-11-27T21:17:17.331" v="1925" actId="478"/>
          <ac:spMkLst>
            <pc:docMk/>
            <pc:sldMk cId="3348267644" sldId="275"/>
            <ac:spMk id="6" creationId="{27FC3A56-6DB7-4650-A826-A2519225C669}"/>
          </ac:spMkLst>
        </pc:spChg>
        <pc:grpChg chg="add">
          <ac:chgData name="C19349793 Saul Burgess" userId="b38bf715-5d8f-40f5-b826-89d4f1736fff" providerId="ADAL" clId="{D96BB65A-3A19-4236-8A01-A5C95E18785B}" dt="2019-11-27T21:21:11.715" v="1929" actId="26606"/>
          <ac:grpSpMkLst>
            <pc:docMk/>
            <pc:sldMk cId="3348267644" sldId="275"/>
            <ac:grpSpMk id="15" creationId="{8EC1EDC6-1B42-4FCD-BC53-B1D05BFF2E3F}"/>
          </ac:grpSpMkLst>
        </pc:grpChg>
        <pc:picChg chg="add mod">
          <ac:chgData name="C19349793 Saul Burgess" userId="b38bf715-5d8f-40f5-b826-89d4f1736fff" providerId="ADAL" clId="{D96BB65A-3A19-4236-8A01-A5C95E18785B}" dt="2019-11-27T21:21:11.715" v="1929" actId="26606"/>
          <ac:picMkLst>
            <pc:docMk/>
            <pc:sldMk cId="3348267644" sldId="275"/>
            <ac:picMk id="8" creationId="{0BB074C7-FF42-4800-AB15-AE4F40A66C05}"/>
          </ac:picMkLst>
        </pc:picChg>
        <pc:picChg chg="add">
          <ac:chgData name="C19349793 Saul Burgess" userId="b38bf715-5d8f-40f5-b826-89d4f1736fff" providerId="ADAL" clId="{D96BB65A-3A19-4236-8A01-A5C95E18785B}" dt="2019-11-27T21:21:11.715" v="1929" actId="26606"/>
          <ac:picMkLst>
            <pc:docMk/>
            <pc:sldMk cId="3348267644" sldId="275"/>
            <ac:picMk id="13" creationId="{6551C300-1D7A-46C3-9EF6-0EAC9B1E1F53}"/>
          </ac:picMkLst>
        </pc:picChg>
      </pc:sldChg>
      <pc:sldChg chg="addSp delSp modSp add mod modTransition setBg">
        <pc:chgData name="C19349793 Saul Burgess" userId="b38bf715-5d8f-40f5-b826-89d4f1736fff" providerId="ADAL" clId="{D96BB65A-3A19-4236-8A01-A5C95E18785B}" dt="2019-11-27T21:07:39.952" v="1805"/>
        <pc:sldMkLst>
          <pc:docMk/>
          <pc:sldMk cId="4171701796" sldId="276"/>
        </pc:sldMkLst>
        <pc:spChg chg="mod ord">
          <ac:chgData name="C19349793 Saul Burgess" userId="b38bf715-5d8f-40f5-b826-89d4f1736fff" providerId="ADAL" clId="{D96BB65A-3A19-4236-8A01-A5C95E18785B}" dt="2019-11-27T21:04:19.428" v="1738" actId="26606"/>
          <ac:spMkLst>
            <pc:docMk/>
            <pc:sldMk cId="4171701796" sldId="276"/>
            <ac:spMk id="2" creationId="{38C12C85-1FD1-49A1-9237-5753422F5589}"/>
          </ac:spMkLst>
        </pc:spChg>
        <pc:spChg chg="del">
          <ac:chgData name="C19349793 Saul Burgess" userId="b38bf715-5d8f-40f5-b826-89d4f1736fff" providerId="ADAL" clId="{D96BB65A-3A19-4236-8A01-A5C95E18785B}" dt="2019-11-27T21:02:42.588" v="1697" actId="931"/>
          <ac:spMkLst>
            <pc:docMk/>
            <pc:sldMk cId="4171701796" sldId="276"/>
            <ac:spMk id="3" creationId="{09F52AFB-9867-471B-B2D3-88CAAEA6BAC5}"/>
          </ac:spMkLst>
        </pc:spChg>
        <pc:spChg chg="add del">
          <ac:chgData name="C19349793 Saul Burgess" userId="b38bf715-5d8f-40f5-b826-89d4f1736fff" providerId="ADAL" clId="{D96BB65A-3A19-4236-8A01-A5C95E18785B}" dt="2019-11-27T21:02:47.488" v="1701" actId="26606"/>
          <ac:spMkLst>
            <pc:docMk/>
            <pc:sldMk cId="4171701796" sldId="276"/>
            <ac:spMk id="9" creationId="{FF7C61A2-C2A9-4891-AF39-0DEE14328B5B}"/>
          </ac:spMkLst>
        </pc:spChg>
        <pc:spChg chg="add del">
          <ac:chgData name="C19349793 Saul Burgess" userId="b38bf715-5d8f-40f5-b826-89d4f1736fff" providerId="ADAL" clId="{D96BB65A-3A19-4236-8A01-A5C95E18785B}" dt="2019-11-27T21:02:49.688" v="1703" actId="26606"/>
          <ac:spMkLst>
            <pc:docMk/>
            <pc:sldMk cId="4171701796" sldId="276"/>
            <ac:spMk id="72" creationId="{E4B7B3E3-827A-48BE-AD67-A57C45AA6949}"/>
          </ac:spMkLst>
        </pc:spChg>
        <pc:spChg chg="add del">
          <ac:chgData name="C19349793 Saul Burgess" userId="b38bf715-5d8f-40f5-b826-89d4f1736fff" providerId="ADAL" clId="{D96BB65A-3A19-4236-8A01-A5C95E18785B}" dt="2019-11-27T21:02:49.688" v="1703" actId="26606"/>
          <ac:spMkLst>
            <pc:docMk/>
            <pc:sldMk cId="4171701796" sldId="276"/>
            <ac:spMk id="73" creationId="{93B17920-5479-4307-99F3-AAF2B5024B49}"/>
          </ac:spMkLst>
        </pc:spChg>
        <pc:spChg chg="add del">
          <ac:chgData name="C19349793 Saul Burgess" userId="b38bf715-5d8f-40f5-b826-89d4f1736fff" providerId="ADAL" clId="{D96BB65A-3A19-4236-8A01-A5C95E18785B}" dt="2019-11-27T21:03:02.101" v="1705" actId="478"/>
          <ac:spMkLst>
            <pc:docMk/>
            <pc:sldMk cId="4171701796" sldId="276"/>
            <ac:spMk id="77" creationId="{0D9BF217-1270-41EE-BCA1-49A884A8423B}"/>
          </ac:spMkLst>
        </pc:spChg>
        <pc:spChg chg="add">
          <ac:chgData name="C19349793 Saul Burgess" userId="b38bf715-5d8f-40f5-b826-89d4f1736fff" providerId="ADAL" clId="{D96BB65A-3A19-4236-8A01-A5C95E18785B}" dt="2019-11-27T21:04:19.428" v="1738" actId="26606"/>
          <ac:spMkLst>
            <pc:docMk/>
            <pc:sldMk cId="4171701796" sldId="276"/>
            <ac:spMk id="256" creationId="{6B6D540F-1E2F-416F-819F-D8216BC8F334}"/>
          </ac:spMkLst>
        </pc:spChg>
        <pc:grpChg chg="add del">
          <ac:chgData name="C19349793 Saul Burgess" userId="b38bf715-5d8f-40f5-b826-89d4f1736fff" providerId="ADAL" clId="{D96BB65A-3A19-4236-8A01-A5C95E18785B}" dt="2019-11-27T21:02:47.488" v="1701" actId="26606"/>
          <ac:grpSpMkLst>
            <pc:docMk/>
            <pc:sldMk cId="4171701796" sldId="276"/>
            <ac:grpSpMk id="12" creationId="{5FE07634-A83A-4681-9C1D-BC0775F9D296}"/>
          </ac:grpSpMkLst>
        </pc:grpChg>
        <pc:grpChg chg="add del">
          <ac:chgData name="C19349793 Saul Burgess" userId="b38bf715-5d8f-40f5-b826-89d4f1736fff" providerId="ADAL" clId="{D96BB65A-3A19-4236-8A01-A5C95E18785B}" dt="2019-11-27T21:02:47.488" v="1701" actId="26606"/>
          <ac:grpSpMkLst>
            <pc:docMk/>
            <pc:sldMk cId="4171701796" sldId="276"/>
            <ac:grpSpMk id="16" creationId="{A2E1FE48-FA7B-4262-B922-041542931DDF}"/>
          </ac:grpSpMkLst>
        </pc:grpChg>
        <pc:grpChg chg="add del">
          <ac:chgData name="C19349793 Saul Burgess" userId="b38bf715-5d8f-40f5-b826-89d4f1736fff" providerId="ADAL" clId="{D96BB65A-3A19-4236-8A01-A5C95E18785B}" dt="2019-11-27T21:03:06.885" v="1706" actId="26606"/>
          <ac:grpSpMkLst>
            <pc:docMk/>
            <pc:sldMk cId="4171701796" sldId="276"/>
            <ac:grpSpMk id="75" creationId="{9C9A395D-0E3C-47A2-BD3C-E0B63FFEB93B}"/>
          </ac:grpSpMkLst>
        </pc:grpChg>
        <pc:grpChg chg="add del">
          <ac:chgData name="C19349793 Saul Burgess" userId="b38bf715-5d8f-40f5-b826-89d4f1736fff" providerId="ADAL" clId="{D96BB65A-3A19-4236-8A01-A5C95E18785B}" dt="2019-11-27T21:03:06.885" v="1706" actId="26606"/>
          <ac:grpSpMkLst>
            <pc:docMk/>
            <pc:sldMk cId="4171701796" sldId="276"/>
            <ac:grpSpMk id="76" creationId="{1D4E244F-B3CC-4EA6-AEF8-9C10A9F2D650}"/>
          </ac:grpSpMkLst>
        </pc:grpChg>
        <pc:grpChg chg="add del">
          <ac:chgData name="C19349793 Saul Burgess" userId="b38bf715-5d8f-40f5-b826-89d4f1736fff" providerId="ADAL" clId="{D96BB65A-3A19-4236-8A01-A5C95E18785B}" dt="2019-11-27T21:04:19.428" v="1738" actId="26606"/>
          <ac:grpSpMkLst>
            <pc:docMk/>
            <pc:sldMk cId="4171701796" sldId="276"/>
            <ac:grpSpMk id="83" creationId="{F21A37DB-EDD2-4025-A254-7FE5E4C7AE2B}"/>
          </ac:grpSpMkLst>
        </pc:grpChg>
        <pc:grpChg chg="add del">
          <ac:chgData name="C19349793 Saul Burgess" userId="b38bf715-5d8f-40f5-b826-89d4f1736fff" providerId="ADAL" clId="{D96BB65A-3A19-4236-8A01-A5C95E18785B}" dt="2019-11-27T21:04:19.428" v="1738" actId="26606"/>
          <ac:grpSpMkLst>
            <pc:docMk/>
            <pc:sldMk cId="4171701796" sldId="276"/>
            <ac:grpSpMk id="139" creationId="{F062FACA-67B4-4AA3-B7B8-5E3F40213E06}"/>
          </ac:grpSpMkLst>
        </pc:grpChg>
        <pc:grpChg chg="add del">
          <ac:chgData name="C19349793 Saul Burgess" userId="b38bf715-5d8f-40f5-b826-89d4f1736fff" providerId="ADAL" clId="{D96BB65A-3A19-4236-8A01-A5C95E18785B}" dt="2019-11-27T21:04:19.428" v="1738" actId="26606"/>
          <ac:grpSpMkLst>
            <pc:docMk/>
            <pc:sldMk cId="4171701796" sldId="276"/>
            <ac:grpSpMk id="143" creationId="{1E0DEA12-DBDB-4932-A58A-AD12F8FC8DE6}"/>
          </ac:grpSpMkLst>
        </pc:grpChg>
        <pc:grpChg chg="add">
          <ac:chgData name="C19349793 Saul Burgess" userId="b38bf715-5d8f-40f5-b826-89d4f1736fff" providerId="ADAL" clId="{D96BB65A-3A19-4236-8A01-A5C95E18785B}" dt="2019-11-27T21:04:19.428" v="1738" actId="26606"/>
          <ac:grpSpMkLst>
            <pc:docMk/>
            <pc:sldMk cId="4171701796" sldId="276"/>
            <ac:grpSpMk id="172" creationId="{F21A37DB-EDD2-4025-A254-7FE5E4C7AE2B}"/>
          </ac:grpSpMkLst>
        </pc:grpChg>
        <pc:grpChg chg="add">
          <ac:chgData name="C19349793 Saul Burgess" userId="b38bf715-5d8f-40f5-b826-89d4f1736fff" providerId="ADAL" clId="{D96BB65A-3A19-4236-8A01-A5C95E18785B}" dt="2019-11-27T21:04:19.428" v="1738" actId="26606"/>
          <ac:grpSpMkLst>
            <pc:docMk/>
            <pc:sldMk cId="4171701796" sldId="276"/>
            <ac:grpSpMk id="228" creationId="{788D5DFD-FA42-4EB0-B24E-4180C0CC5A0F}"/>
          </ac:grpSpMkLst>
        </pc:grpChg>
        <pc:grpChg chg="add">
          <ac:chgData name="C19349793 Saul Burgess" userId="b38bf715-5d8f-40f5-b826-89d4f1736fff" providerId="ADAL" clId="{D96BB65A-3A19-4236-8A01-A5C95E18785B}" dt="2019-11-27T21:04:19.428" v="1738" actId="26606"/>
          <ac:grpSpMkLst>
            <pc:docMk/>
            <pc:sldMk cId="4171701796" sldId="276"/>
            <ac:grpSpMk id="232" creationId="{D44056DF-7985-4692-968A-466E9E6AF76A}"/>
          </ac:grpSpMkLst>
        </pc:grpChg>
        <pc:picChg chg="add mod">
          <ac:chgData name="C19349793 Saul Burgess" userId="b38bf715-5d8f-40f5-b826-89d4f1736fff" providerId="ADAL" clId="{D96BB65A-3A19-4236-8A01-A5C95E18785B}" dt="2019-11-27T21:04:19.428" v="1738" actId="26606"/>
          <ac:picMkLst>
            <pc:docMk/>
            <pc:sldMk cId="4171701796" sldId="276"/>
            <ac:picMk id="5" creationId="{349ACA69-CD30-435D-B38B-31CD0A20AFF5}"/>
          </ac:picMkLst>
        </pc:picChg>
        <pc:picChg chg="add del">
          <ac:chgData name="C19349793 Saul Burgess" userId="b38bf715-5d8f-40f5-b826-89d4f1736fff" providerId="ADAL" clId="{D96BB65A-3A19-4236-8A01-A5C95E18785B}" dt="2019-11-27T21:04:19.428" v="1738" actId="26606"/>
          <ac:picMkLst>
            <pc:docMk/>
            <pc:sldMk cId="4171701796" sldId="276"/>
            <ac:picMk id="81" creationId="{38BFA449-4933-478B-B27D-ACCC557FF970}"/>
          </ac:picMkLst>
        </pc:picChg>
        <pc:picChg chg="add">
          <ac:chgData name="C19349793 Saul Burgess" userId="b38bf715-5d8f-40f5-b826-89d4f1736fff" providerId="ADAL" clId="{D96BB65A-3A19-4236-8A01-A5C95E18785B}" dt="2019-11-27T21:04:19.428" v="1738" actId="26606"/>
          <ac:picMkLst>
            <pc:docMk/>
            <pc:sldMk cId="4171701796" sldId="276"/>
            <ac:picMk id="170" creationId="{38BFA449-4933-478B-B27D-ACCC557FF970}"/>
          </ac:picMkLst>
        </pc:picChg>
      </pc:sldChg>
      <pc:sldChg chg="addSp delSp modSp add mod modTransition setBg">
        <pc:chgData name="C19349793 Saul Burgess" userId="b38bf715-5d8f-40f5-b826-89d4f1736fff" providerId="ADAL" clId="{D96BB65A-3A19-4236-8A01-A5C95E18785B}" dt="2019-11-27T22:48:06.704" v="3308" actId="207"/>
        <pc:sldMkLst>
          <pc:docMk/>
          <pc:sldMk cId="4151335979" sldId="277"/>
        </pc:sldMkLst>
        <pc:spChg chg="mod">
          <ac:chgData name="C19349793 Saul Burgess" userId="b38bf715-5d8f-40f5-b826-89d4f1736fff" providerId="ADAL" clId="{D96BB65A-3A19-4236-8A01-A5C95E18785B}" dt="2019-11-27T21:00:47.405" v="1692" actId="26606"/>
          <ac:spMkLst>
            <pc:docMk/>
            <pc:sldMk cId="4151335979" sldId="277"/>
            <ac:spMk id="2" creationId="{BB4351E7-95C5-4163-B36F-6D374C30062A}"/>
          </ac:spMkLst>
        </pc:spChg>
        <pc:spChg chg="add del mod">
          <ac:chgData name="C19349793 Saul Burgess" userId="b38bf715-5d8f-40f5-b826-89d4f1736fff" providerId="ADAL" clId="{D96BB65A-3A19-4236-8A01-A5C95E18785B}" dt="2019-11-27T21:00:47.405" v="1692" actId="26606"/>
          <ac:spMkLst>
            <pc:docMk/>
            <pc:sldMk cId="4151335979" sldId="277"/>
            <ac:spMk id="3" creationId="{1C8CD5CF-0113-4A73-96FB-A9F44773309A}"/>
          </ac:spMkLst>
        </pc:spChg>
        <pc:spChg chg="add del">
          <ac:chgData name="C19349793 Saul Burgess" userId="b38bf715-5d8f-40f5-b826-89d4f1736fff" providerId="ADAL" clId="{D96BB65A-3A19-4236-8A01-A5C95E18785B}" dt="2019-11-27T21:00:47.379" v="1691" actId="26606"/>
          <ac:spMkLst>
            <pc:docMk/>
            <pc:sldMk cId="4151335979" sldId="277"/>
            <ac:spMk id="8" creationId="{1C8CD5CF-0113-4A73-96FB-A9F44773309A}"/>
          </ac:spMkLst>
        </pc:spChg>
        <pc:spChg chg="add mod">
          <ac:chgData name="C19349793 Saul Burgess" userId="b38bf715-5d8f-40f5-b826-89d4f1736fff" providerId="ADAL" clId="{D96BB65A-3A19-4236-8A01-A5C95E18785B}" dt="2019-11-27T21:01:01.244" v="1696" actId="113"/>
          <ac:spMkLst>
            <pc:docMk/>
            <pc:sldMk cId="4151335979" sldId="277"/>
            <ac:spMk id="11" creationId="{1C8CD5CF-0113-4A73-96FB-A9F44773309A}"/>
          </ac:spMkLst>
        </pc:spChg>
        <pc:graphicFrameChg chg="add del">
          <ac:chgData name="C19349793 Saul Burgess" userId="b38bf715-5d8f-40f5-b826-89d4f1736fff" providerId="ADAL" clId="{D96BB65A-3A19-4236-8A01-A5C95E18785B}" dt="2019-11-27T21:00:43.642" v="1689" actId="26606"/>
          <ac:graphicFrameMkLst>
            <pc:docMk/>
            <pc:sldMk cId="4151335979" sldId="277"/>
            <ac:graphicFrameMk id="5" creationId="{32C9F53B-4562-41A6-BF4E-21E0A7B2D5D5}"/>
          </ac:graphicFrameMkLst>
        </pc:graphicFrameChg>
        <pc:picChg chg="add del">
          <ac:chgData name="C19349793 Saul Burgess" userId="b38bf715-5d8f-40f5-b826-89d4f1736fff" providerId="ADAL" clId="{D96BB65A-3A19-4236-8A01-A5C95E18785B}" dt="2019-11-27T21:00:47.379" v="1691" actId="26606"/>
          <ac:picMkLst>
            <pc:docMk/>
            <pc:sldMk cId="4151335979" sldId="277"/>
            <ac:picMk id="7" creationId="{04183FDC-07E4-42FF-A380-26EB4F46AE6E}"/>
          </ac:picMkLst>
        </pc:picChg>
        <pc:picChg chg="add mod">
          <ac:chgData name="C19349793 Saul Burgess" userId="b38bf715-5d8f-40f5-b826-89d4f1736fff" providerId="ADAL" clId="{D96BB65A-3A19-4236-8A01-A5C95E18785B}" dt="2019-11-27T22:48:06.704" v="3308" actId="207"/>
          <ac:picMkLst>
            <pc:docMk/>
            <pc:sldMk cId="4151335979" sldId="277"/>
            <ac:picMk id="10" creationId="{1F457DF6-3223-4743-A137-8F7C8FF8F371}"/>
          </ac:picMkLst>
        </pc:picChg>
      </pc:sldChg>
      <pc:sldChg chg="addSp delSp modSp add mod modTransition setBg setClrOvrMap">
        <pc:chgData name="C19349793 Saul Burgess" userId="b38bf715-5d8f-40f5-b826-89d4f1736fff" providerId="ADAL" clId="{D96BB65A-3A19-4236-8A01-A5C95E18785B}" dt="2019-11-27T21:07:19.348" v="1803"/>
        <pc:sldMkLst>
          <pc:docMk/>
          <pc:sldMk cId="2723543716" sldId="278"/>
        </pc:sldMkLst>
        <pc:spChg chg="mod">
          <ac:chgData name="C19349793 Saul Burgess" userId="b38bf715-5d8f-40f5-b826-89d4f1736fff" providerId="ADAL" clId="{D96BB65A-3A19-4236-8A01-A5C95E18785B}" dt="2019-11-27T20:53:22.771" v="1088" actId="26606"/>
          <ac:spMkLst>
            <pc:docMk/>
            <pc:sldMk cId="2723543716" sldId="278"/>
            <ac:spMk id="2" creationId="{2F92808E-B994-4F0C-9B8D-4C01ABE22DF0}"/>
          </ac:spMkLst>
        </pc:spChg>
        <pc:spChg chg="add del mod">
          <ac:chgData name="C19349793 Saul Burgess" userId="b38bf715-5d8f-40f5-b826-89d4f1736fff" providerId="ADAL" clId="{D96BB65A-3A19-4236-8A01-A5C95E18785B}" dt="2019-11-27T20:51:17.601" v="958" actId="26606"/>
          <ac:spMkLst>
            <pc:docMk/>
            <pc:sldMk cId="2723543716" sldId="278"/>
            <ac:spMk id="3" creationId="{9BB445C0-D686-49BE-BF5F-3966A2B5C417}"/>
          </ac:spMkLst>
        </pc:spChg>
        <pc:spChg chg="add del">
          <ac:chgData name="C19349793 Saul Burgess" userId="b38bf715-5d8f-40f5-b826-89d4f1736fff" providerId="ADAL" clId="{D96BB65A-3A19-4236-8A01-A5C95E18785B}" dt="2019-11-27T20:51:17.558" v="957" actId="26606"/>
          <ac:spMkLst>
            <pc:docMk/>
            <pc:sldMk cId="2723543716" sldId="278"/>
            <ac:spMk id="10" creationId="{01F67CC9-D773-4B4B-8A55-D5DAEC3414BD}"/>
          </ac:spMkLst>
        </pc:spChg>
        <pc:spChg chg="add del">
          <ac:chgData name="C19349793 Saul Burgess" userId="b38bf715-5d8f-40f5-b826-89d4f1736fff" providerId="ADAL" clId="{D96BB65A-3A19-4236-8A01-A5C95E18785B}" dt="2019-11-27T20:53:39.499" v="1099" actId="26606"/>
          <ac:spMkLst>
            <pc:docMk/>
            <pc:sldMk cId="2723543716" sldId="278"/>
            <ac:spMk id="12" creationId="{01F67CC9-D773-4B4B-8A55-D5DAEC3414BD}"/>
          </ac:spMkLst>
        </pc:spChg>
        <pc:spChg chg="add del">
          <ac:chgData name="C19349793 Saul Burgess" userId="b38bf715-5d8f-40f5-b826-89d4f1736fff" providerId="ADAL" clId="{D96BB65A-3A19-4236-8A01-A5C95E18785B}" dt="2019-11-27T20:53:22.771" v="1088" actId="26606"/>
          <ac:spMkLst>
            <pc:docMk/>
            <pc:sldMk cId="2723543716" sldId="278"/>
            <ac:spMk id="18" creationId="{5BE62A68-92FB-4DA6-B1D6-FA043544A9A9}"/>
          </ac:spMkLst>
        </pc:spChg>
        <pc:spChg chg="add del">
          <ac:chgData name="C19349793 Saul Burgess" userId="b38bf715-5d8f-40f5-b826-89d4f1736fff" providerId="ADAL" clId="{D96BB65A-3A19-4236-8A01-A5C95E18785B}" dt="2019-11-27T20:53:21.996" v="1086" actId="26606"/>
          <ac:spMkLst>
            <pc:docMk/>
            <pc:sldMk cId="2723543716" sldId="278"/>
            <ac:spMk id="20" creationId="{DD276684-B387-4740-B467-9F85F45A3C86}"/>
          </ac:spMkLst>
        </pc:spChg>
        <pc:spChg chg="add del">
          <ac:chgData name="C19349793 Saul Burgess" userId="b38bf715-5d8f-40f5-b826-89d4f1736fff" providerId="ADAL" clId="{D96BB65A-3A19-4236-8A01-A5C95E18785B}" dt="2019-11-27T20:53:22.771" v="1088" actId="26606"/>
          <ac:spMkLst>
            <pc:docMk/>
            <pc:sldMk cId="2723543716" sldId="278"/>
            <ac:spMk id="51" creationId="{7C30BDFE-E13B-4CD1-9371-FAEDFF80CD7D}"/>
          </ac:spMkLst>
        </pc:spChg>
        <pc:spChg chg="add del">
          <ac:chgData name="C19349793 Saul Burgess" userId="b38bf715-5d8f-40f5-b826-89d4f1736fff" providerId="ADAL" clId="{D96BB65A-3A19-4236-8A01-A5C95E18785B}" dt="2019-11-27T20:53:25.408" v="1090" actId="26606"/>
          <ac:spMkLst>
            <pc:docMk/>
            <pc:sldMk cId="2723543716" sldId="278"/>
            <ac:spMk id="65" creationId="{DD276684-B387-4740-B467-9F85F45A3C86}"/>
          </ac:spMkLst>
        </pc:spChg>
        <pc:spChg chg="add del">
          <ac:chgData name="C19349793 Saul Burgess" userId="b38bf715-5d8f-40f5-b826-89d4f1736fff" providerId="ADAL" clId="{D96BB65A-3A19-4236-8A01-A5C95E18785B}" dt="2019-11-27T20:53:39.472" v="1098" actId="26606"/>
          <ac:spMkLst>
            <pc:docMk/>
            <pc:sldMk cId="2723543716" sldId="278"/>
            <ac:spMk id="74" creationId="{01F67CC9-D773-4B4B-8A55-D5DAEC3414BD}"/>
          </ac:spMkLst>
        </pc:spChg>
        <pc:grpChg chg="add del">
          <ac:chgData name="C19349793 Saul Burgess" userId="b38bf715-5d8f-40f5-b826-89d4f1736fff" providerId="ADAL" clId="{D96BB65A-3A19-4236-8A01-A5C95E18785B}" dt="2019-11-27T20:53:22.771" v="1088" actId="26606"/>
          <ac:grpSpMkLst>
            <pc:docMk/>
            <pc:sldMk cId="2723543716" sldId="278"/>
            <ac:grpSpMk id="22" creationId="{03CA880E-A155-41A2-B87D-21AC3CE33317}"/>
          </ac:grpSpMkLst>
        </pc:grpChg>
        <pc:grpChg chg="add del">
          <ac:chgData name="C19349793 Saul Burgess" userId="b38bf715-5d8f-40f5-b826-89d4f1736fff" providerId="ADAL" clId="{D96BB65A-3A19-4236-8A01-A5C95E18785B}" dt="2019-11-27T20:53:22.771" v="1088" actId="26606"/>
          <ac:grpSpMkLst>
            <pc:docMk/>
            <pc:sldMk cId="2723543716" sldId="278"/>
            <ac:grpSpMk id="53" creationId="{A847D4E2-EA7B-40EF-8062-D1FAF838F65F}"/>
          </ac:grpSpMkLst>
        </pc:grpChg>
        <pc:graphicFrameChg chg="add del">
          <ac:chgData name="C19349793 Saul Burgess" userId="b38bf715-5d8f-40f5-b826-89d4f1736fff" providerId="ADAL" clId="{D96BB65A-3A19-4236-8A01-A5C95E18785B}" dt="2019-11-27T20:51:17.558" v="957" actId="26606"/>
          <ac:graphicFrameMkLst>
            <pc:docMk/>
            <pc:sldMk cId="2723543716" sldId="278"/>
            <ac:graphicFrameMk id="5" creationId="{4A868963-BAB3-4D37-A753-2F66098880B8}"/>
          </ac:graphicFrameMkLst>
        </pc:graphicFrameChg>
        <pc:graphicFrameChg chg="add del mod modGraphic">
          <ac:chgData name="C19349793 Saul Burgess" userId="b38bf715-5d8f-40f5-b826-89d4f1736fff" providerId="ADAL" clId="{D96BB65A-3A19-4236-8A01-A5C95E18785B}" dt="2019-11-27T20:53:39.499" v="1099" actId="26606"/>
          <ac:graphicFrameMkLst>
            <pc:docMk/>
            <pc:sldMk cId="2723543716" sldId="278"/>
            <ac:graphicFrameMk id="13" creationId="{5B4E977B-E284-4D47-AAE7-9E7B88F335AD}"/>
          </ac:graphicFrameMkLst>
        </pc:graphicFrameChg>
        <pc:graphicFrameChg chg="add del">
          <ac:chgData name="C19349793 Saul Burgess" userId="b38bf715-5d8f-40f5-b826-89d4f1736fff" providerId="ADAL" clId="{D96BB65A-3A19-4236-8A01-A5C95E18785B}" dt="2019-11-27T20:53:21.996" v="1086" actId="26606"/>
          <ac:graphicFrameMkLst>
            <pc:docMk/>
            <pc:sldMk cId="2723543716" sldId="278"/>
            <ac:graphicFrameMk id="15" creationId="{94F73C37-1046-4F37-AB6D-499D4D9858FB}"/>
          </ac:graphicFrameMkLst>
        </pc:graphicFrameChg>
        <pc:graphicFrameChg chg="add del">
          <ac:chgData name="C19349793 Saul Burgess" userId="b38bf715-5d8f-40f5-b826-89d4f1736fff" providerId="ADAL" clId="{D96BB65A-3A19-4236-8A01-A5C95E18785B}" dt="2019-11-27T20:53:22.771" v="1088" actId="26606"/>
          <ac:graphicFrameMkLst>
            <pc:docMk/>
            <pc:sldMk cId="2723543716" sldId="278"/>
            <ac:graphicFrameMk id="52" creationId="{5B4E977B-E284-4D47-AAE7-9E7B88F335AD}"/>
          </ac:graphicFrameMkLst>
        </pc:graphicFrameChg>
        <pc:graphicFrameChg chg="add del">
          <ac:chgData name="C19349793 Saul Burgess" userId="b38bf715-5d8f-40f5-b826-89d4f1736fff" providerId="ADAL" clId="{D96BB65A-3A19-4236-8A01-A5C95E18785B}" dt="2019-11-27T20:53:25.408" v="1090" actId="26606"/>
          <ac:graphicFrameMkLst>
            <pc:docMk/>
            <pc:sldMk cId="2723543716" sldId="278"/>
            <ac:graphicFrameMk id="66" creationId="{94F73C37-1046-4F37-AB6D-499D4D9858FB}"/>
          </ac:graphicFrameMkLst>
        </pc:graphicFrameChg>
        <pc:graphicFrameChg chg="add del">
          <ac:chgData name="C19349793 Saul Burgess" userId="b38bf715-5d8f-40f5-b826-89d4f1736fff" providerId="ADAL" clId="{D96BB65A-3A19-4236-8A01-A5C95E18785B}" dt="2019-11-27T20:53:25.787" v="1092" actId="26606"/>
          <ac:graphicFrameMkLst>
            <pc:docMk/>
            <pc:sldMk cId="2723543716" sldId="278"/>
            <ac:graphicFrameMk id="68" creationId="{5B4E977B-E284-4D47-AAE7-9E7B88F335AD}"/>
          </ac:graphicFrameMkLst>
        </pc:graphicFrameChg>
        <pc:graphicFrameChg chg="add del">
          <ac:chgData name="C19349793 Saul Burgess" userId="b38bf715-5d8f-40f5-b826-89d4f1736fff" providerId="ADAL" clId="{D96BB65A-3A19-4236-8A01-A5C95E18785B}" dt="2019-11-27T20:53:26.934" v="1094" actId="26606"/>
          <ac:graphicFrameMkLst>
            <pc:docMk/>
            <pc:sldMk cId="2723543716" sldId="278"/>
            <ac:graphicFrameMk id="70" creationId="{5B4E977B-E284-4D47-AAE7-9E7B88F335AD}"/>
          </ac:graphicFrameMkLst>
        </pc:graphicFrameChg>
        <pc:graphicFrameChg chg="add del">
          <ac:chgData name="C19349793 Saul Burgess" userId="b38bf715-5d8f-40f5-b826-89d4f1736fff" providerId="ADAL" clId="{D96BB65A-3A19-4236-8A01-A5C95E18785B}" dt="2019-11-27T20:53:38.951" v="1096" actId="26606"/>
          <ac:graphicFrameMkLst>
            <pc:docMk/>
            <pc:sldMk cId="2723543716" sldId="278"/>
            <ac:graphicFrameMk id="72" creationId="{5B4E977B-E284-4D47-AAE7-9E7B88F335AD}"/>
          </ac:graphicFrameMkLst>
        </pc:graphicFrameChg>
        <pc:graphicFrameChg chg="add del">
          <ac:chgData name="C19349793 Saul Burgess" userId="b38bf715-5d8f-40f5-b826-89d4f1736fff" providerId="ADAL" clId="{D96BB65A-3A19-4236-8A01-A5C95E18785B}" dt="2019-11-27T20:53:39.472" v="1098" actId="26606"/>
          <ac:graphicFrameMkLst>
            <pc:docMk/>
            <pc:sldMk cId="2723543716" sldId="278"/>
            <ac:graphicFrameMk id="75" creationId="{5B4E977B-E284-4D47-AAE7-9E7B88F335AD}"/>
          </ac:graphicFrameMkLst>
        </pc:graphicFrameChg>
        <pc:graphicFrameChg chg="add">
          <ac:chgData name="C19349793 Saul Burgess" userId="b38bf715-5d8f-40f5-b826-89d4f1736fff" providerId="ADAL" clId="{D96BB65A-3A19-4236-8A01-A5C95E18785B}" dt="2019-11-27T20:53:39.499" v="1099" actId="26606"/>
          <ac:graphicFrameMkLst>
            <pc:docMk/>
            <pc:sldMk cId="2723543716" sldId="278"/>
            <ac:graphicFrameMk id="77" creationId="{5B4E977B-E284-4D47-AAE7-9E7B88F335AD}"/>
          </ac:graphicFrameMkLst>
        </pc:graphicFrameChg>
        <pc:picChg chg="add del">
          <ac:chgData name="C19349793 Saul Burgess" userId="b38bf715-5d8f-40f5-b826-89d4f1736fff" providerId="ADAL" clId="{D96BB65A-3A19-4236-8A01-A5C95E18785B}" dt="2019-11-27T20:53:22.771" v="1088" actId="26606"/>
          <ac:picMkLst>
            <pc:docMk/>
            <pc:sldMk cId="2723543716" sldId="278"/>
            <ac:picMk id="50" creationId="{10A6DFCC-5864-48A7-8196-CBCF038BB88B}"/>
          </ac:picMkLst>
        </pc:picChg>
      </pc:sldChg>
      <pc:sldChg chg="addSp delSp modSp add mod modTransition setBg delDesignElem">
        <pc:chgData name="C19349793 Saul Burgess" userId="b38bf715-5d8f-40f5-b826-89d4f1736fff" providerId="ADAL" clId="{D96BB65A-3A19-4236-8A01-A5C95E18785B}" dt="2019-11-27T22:39:40.512" v="3260"/>
        <pc:sldMkLst>
          <pc:docMk/>
          <pc:sldMk cId="80424590" sldId="279"/>
        </pc:sldMkLst>
        <pc:spChg chg="del">
          <ac:chgData name="C19349793 Saul Burgess" userId="b38bf715-5d8f-40f5-b826-89d4f1736fff" providerId="ADAL" clId="{D96BB65A-3A19-4236-8A01-A5C95E18785B}" dt="2019-11-27T19:55:22.456" v="5"/>
          <ac:spMkLst>
            <pc:docMk/>
            <pc:sldMk cId="80424590" sldId="279"/>
            <ac:spMk id="2" creationId="{A3CF5AAB-AB52-4904-8DA3-46FE4521F8E9}"/>
          </ac:spMkLst>
        </pc:spChg>
        <pc:spChg chg="del">
          <ac:chgData name="C19349793 Saul Burgess" userId="b38bf715-5d8f-40f5-b826-89d4f1736fff" providerId="ADAL" clId="{D96BB65A-3A19-4236-8A01-A5C95E18785B}" dt="2019-11-27T19:55:20.565" v="4"/>
          <ac:spMkLst>
            <pc:docMk/>
            <pc:sldMk cId="80424590" sldId="279"/>
            <ac:spMk id="3" creationId="{E4B01391-8E88-4E82-9D19-23F6E67718F9}"/>
          </ac:spMkLst>
        </pc:spChg>
        <pc:spChg chg="add del mod ord">
          <ac:chgData name="C19349793 Saul Burgess" userId="b38bf715-5d8f-40f5-b826-89d4f1736fff" providerId="ADAL" clId="{D96BB65A-3A19-4236-8A01-A5C95E18785B}" dt="2019-11-27T21:16:36.143" v="1921" actId="27636"/>
          <ac:spMkLst>
            <pc:docMk/>
            <pc:sldMk cId="80424590" sldId="279"/>
            <ac:spMk id="6" creationId="{22979727-8AA0-4B97-B7C9-D5DE0F96ABE4}"/>
          </ac:spMkLst>
        </pc:spChg>
        <pc:spChg chg="add del">
          <ac:chgData name="C19349793 Saul Burgess" userId="b38bf715-5d8f-40f5-b826-89d4f1736fff" providerId="ADAL" clId="{D96BB65A-3A19-4236-8A01-A5C95E18785B}" dt="2019-11-27T20:03:47.472" v="12" actId="26606"/>
          <ac:spMkLst>
            <pc:docMk/>
            <pc:sldMk cId="80424590" sldId="279"/>
            <ac:spMk id="53" creationId="{DFE88786-7EC9-4CF1-8553-2C3021944882}"/>
          </ac:spMkLst>
        </pc:spChg>
        <pc:spChg chg="add del">
          <ac:chgData name="C19349793 Saul Burgess" userId="b38bf715-5d8f-40f5-b826-89d4f1736fff" providerId="ADAL" clId="{D96BB65A-3A19-4236-8A01-A5C95E18785B}" dt="2019-11-27T21:10:30.869" v="1858" actId="26606"/>
          <ac:spMkLst>
            <pc:docMk/>
            <pc:sldMk cId="80424590" sldId="279"/>
            <ac:spMk id="97" creationId="{6B6D540F-1E2F-416F-819F-D8216BC8F334}"/>
          </ac:spMkLst>
        </pc:spChg>
        <pc:spChg chg="add del">
          <ac:chgData name="C19349793 Saul Burgess" userId="b38bf715-5d8f-40f5-b826-89d4f1736fff" providerId="ADAL" clId="{D96BB65A-3A19-4236-8A01-A5C95E18785B}" dt="2019-11-27T20:03:48.026" v="14" actId="26606"/>
          <ac:spMkLst>
            <pc:docMk/>
            <pc:sldMk cId="80424590" sldId="279"/>
            <ac:spMk id="109" creationId="{C068D0EE-C6C8-484A-AFB7-3602BA27F8CD}"/>
          </ac:spMkLst>
        </pc:spChg>
        <pc:spChg chg="add del">
          <ac:chgData name="C19349793 Saul Burgess" userId="b38bf715-5d8f-40f5-b826-89d4f1736fff" providerId="ADAL" clId="{D96BB65A-3A19-4236-8A01-A5C95E18785B}" dt="2019-11-27T20:03:48.026" v="14" actId="26606"/>
          <ac:spMkLst>
            <pc:docMk/>
            <pc:sldMk cId="80424590" sldId="279"/>
            <ac:spMk id="110" creationId="{DDE5FB8C-CC3F-4C24-BF4F-1B5999DE6851}"/>
          </ac:spMkLst>
        </pc:spChg>
        <pc:spChg chg="add del">
          <ac:chgData name="C19349793 Saul Burgess" userId="b38bf715-5d8f-40f5-b826-89d4f1736fff" providerId="ADAL" clId="{D96BB65A-3A19-4236-8A01-A5C95E18785B}" dt="2019-11-27T21:12:39.576" v="1883" actId="26606"/>
          <ac:spMkLst>
            <pc:docMk/>
            <pc:sldMk cId="80424590" sldId="279"/>
            <ac:spMk id="111" creationId="{6B6D540F-1E2F-416F-819F-D8216BC8F334}"/>
          </ac:spMkLst>
        </pc:spChg>
        <pc:spChg chg="add del">
          <ac:chgData name="C19349793 Saul Burgess" userId="b38bf715-5d8f-40f5-b826-89d4f1736fff" providerId="ADAL" clId="{D96BB65A-3A19-4236-8A01-A5C95E18785B}" dt="2019-11-27T20:07:21.368" v="57" actId="26606"/>
          <ac:spMkLst>
            <pc:docMk/>
            <pc:sldMk cId="80424590" sldId="279"/>
            <ac:spMk id="347" creationId="{6B6D540F-1E2F-416F-819F-D8216BC8F334}"/>
          </ac:spMkLst>
        </pc:spChg>
        <pc:spChg chg="add del">
          <ac:chgData name="C19349793 Saul Burgess" userId="b38bf715-5d8f-40f5-b826-89d4f1736fff" providerId="ADAL" clId="{D96BB65A-3A19-4236-8A01-A5C95E18785B}" dt="2019-11-27T20:56:43.894" v="1279"/>
          <ac:spMkLst>
            <pc:docMk/>
            <pc:sldMk cId="80424590" sldId="279"/>
            <ac:spMk id="351" creationId="{6B6D540F-1E2F-416F-819F-D8216BC8F334}"/>
          </ac:spMkLst>
        </pc:spChg>
        <pc:grpChg chg="add del">
          <ac:chgData name="C19349793 Saul Burgess" userId="b38bf715-5d8f-40f5-b826-89d4f1736fff" providerId="ADAL" clId="{D96BB65A-3A19-4236-8A01-A5C95E18785B}" dt="2019-11-27T21:12:39.576" v="1883" actId="26606"/>
          <ac:grpSpMkLst>
            <pc:docMk/>
            <pc:sldMk cId="80424590" sldId="279"/>
            <ac:grpSpMk id="9" creationId="{F21A37DB-EDD2-4025-A254-7FE5E4C7AE2B}"/>
          </ac:grpSpMkLst>
        </pc:grpChg>
        <pc:grpChg chg="add del">
          <ac:chgData name="C19349793 Saul Burgess" userId="b38bf715-5d8f-40f5-b826-89d4f1736fff" providerId="ADAL" clId="{D96BB65A-3A19-4236-8A01-A5C95E18785B}" dt="2019-11-27T20:03:44.478" v="10" actId="26606"/>
          <ac:grpSpMkLst>
            <pc:docMk/>
            <pc:sldMk cId="80424590" sldId="279"/>
            <ac:grpSpMk id="12" creationId="{8EC1EDC6-1B42-4FCD-BC53-B1D05BFF2E3F}"/>
          </ac:grpSpMkLst>
        </pc:grpChg>
        <pc:grpChg chg="add del">
          <ac:chgData name="C19349793 Saul Burgess" userId="b38bf715-5d8f-40f5-b826-89d4f1736fff" providerId="ADAL" clId="{D96BB65A-3A19-4236-8A01-A5C95E18785B}" dt="2019-11-27T21:10:23.175" v="1848" actId="26606"/>
          <ac:grpSpMkLst>
            <pc:docMk/>
            <pc:sldMk cId="80424590" sldId="279"/>
            <ac:grpSpMk id="13" creationId="{F21A37DB-EDD2-4025-A254-7FE5E4C7AE2B}"/>
          </ac:grpSpMkLst>
        </pc:grpChg>
        <pc:grpChg chg="add del">
          <ac:chgData name="C19349793 Saul Burgess" userId="b38bf715-5d8f-40f5-b826-89d4f1736fff" providerId="ADAL" clId="{D96BB65A-3A19-4236-8A01-A5C95E18785B}" dt="2019-11-27T20:03:47.472" v="12" actId="26606"/>
          <ac:grpSpMkLst>
            <pc:docMk/>
            <pc:sldMk cId="80424590" sldId="279"/>
            <ac:grpSpMk id="56" creationId="{8EC1EDC6-1B42-4FCD-BC53-B1D05BFF2E3F}"/>
          </ac:grpSpMkLst>
        </pc:grpChg>
        <pc:grpChg chg="add del">
          <ac:chgData name="C19349793 Saul Burgess" userId="b38bf715-5d8f-40f5-b826-89d4f1736fff" providerId="ADAL" clId="{D96BB65A-3A19-4236-8A01-A5C95E18785B}" dt="2019-11-27T20:03:47.472" v="12" actId="26606"/>
          <ac:grpSpMkLst>
            <pc:docMk/>
            <pc:sldMk cId="80424590" sldId="279"/>
            <ac:grpSpMk id="59" creationId="{AFCC34F2-8A34-4176-9DCF-3E14806B31C9}"/>
          </ac:grpSpMkLst>
        </pc:grpChg>
        <pc:grpChg chg="add del">
          <ac:chgData name="C19349793 Saul Burgess" userId="b38bf715-5d8f-40f5-b826-89d4f1736fff" providerId="ADAL" clId="{D96BB65A-3A19-4236-8A01-A5C95E18785B}" dt="2019-11-27T21:10:23.175" v="1848" actId="26606"/>
          <ac:grpSpMkLst>
            <pc:docMk/>
            <pc:sldMk cId="80424590" sldId="279"/>
            <ac:grpSpMk id="69" creationId="{F062FACA-67B4-4AA3-B7B8-5E3F40213E06}"/>
          </ac:grpSpMkLst>
        </pc:grpChg>
        <pc:grpChg chg="add del">
          <ac:chgData name="C19349793 Saul Burgess" userId="b38bf715-5d8f-40f5-b826-89d4f1736fff" providerId="ADAL" clId="{D96BB65A-3A19-4236-8A01-A5C95E18785B}" dt="2019-11-27T21:10:23.175" v="1848" actId="26606"/>
          <ac:grpSpMkLst>
            <pc:docMk/>
            <pc:sldMk cId="80424590" sldId="279"/>
            <ac:grpSpMk id="73" creationId="{1E0DEA12-DBDB-4932-A58A-AD12F8FC8DE6}"/>
          </ac:grpSpMkLst>
        </pc:grpChg>
        <pc:grpChg chg="add del">
          <ac:chgData name="C19349793 Saul Burgess" userId="b38bf715-5d8f-40f5-b826-89d4f1736fff" providerId="ADAL" clId="{D96BB65A-3A19-4236-8A01-A5C95E18785B}" dt="2019-11-27T20:03:47.472" v="12" actId="26606"/>
          <ac:grpSpMkLst>
            <pc:docMk/>
            <pc:sldMk cId="80424590" sldId="279"/>
            <ac:grpSpMk id="95" creationId="{6EBD291B-DF20-4DC7-B790-C0E2209CC840}"/>
          </ac:grpSpMkLst>
        </pc:grpChg>
        <pc:grpChg chg="add del">
          <ac:chgData name="C19349793 Saul Burgess" userId="b38bf715-5d8f-40f5-b826-89d4f1736fff" providerId="ADAL" clId="{D96BB65A-3A19-4236-8A01-A5C95E18785B}" dt="2019-11-27T21:10:27.627" v="1850" actId="26606"/>
          <ac:grpSpMkLst>
            <pc:docMk/>
            <pc:sldMk cId="80424590" sldId="279"/>
            <ac:grpSpMk id="101" creationId="{F21A37DB-EDD2-4025-A254-7FE5E4C7AE2B}"/>
          </ac:grpSpMkLst>
        </pc:grpChg>
        <pc:grpChg chg="add del">
          <ac:chgData name="C19349793 Saul Burgess" userId="b38bf715-5d8f-40f5-b826-89d4f1736fff" providerId="ADAL" clId="{D96BB65A-3A19-4236-8A01-A5C95E18785B}" dt="2019-11-27T21:10:28.673" v="1852" actId="26606"/>
          <ac:grpSpMkLst>
            <pc:docMk/>
            <pc:sldMk cId="80424590" sldId="279"/>
            <ac:grpSpMk id="102" creationId="{D1FF6940-C5C5-4FE7-A7E6-AC95AA3D3DCF}"/>
          </ac:grpSpMkLst>
        </pc:grpChg>
        <pc:grpChg chg="add del">
          <ac:chgData name="C19349793 Saul Burgess" userId="b38bf715-5d8f-40f5-b826-89d4f1736fff" providerId="ADAL" clId="{D96BB65A-3A19-4236-8A01-A5C95E18785B}" dt="2019-11-27T21:12:39.576" v="1883" actId="26606"/>
          <ac:grpSpMkLst>
            <pc:docMk/>
            <pc:sldMk cId="80424590" sldId="279"/>
            <ac:grpSpMk id="104" creationId="{788D5DFD-FA42-4EB0-B24E-4180C0CC5A0F}"/>
          </ac:grpSpMkLst>
        </pc:grpChg>
        <pc:grpChg chg="add del">
          <ac:chgData name="C19349793 Saul Burgess" userId="b38bf715-5d8f-40f5-b826-89d4f1736fff" providerId="ADAL" clId="{D96BB65A-3A19-4236-8A01-A5C95E18785B}" dt="2019-11-27T21:12:39.576" v="1883" actId="26606"/>
          <ac:grpSpMkLst>
            <pc:docMk/>
            <pc:sldMk cId="80424590" sldId="279"/>
            <ac:grpSpMk id="105" creationId="{D44056DF-7985-4692-968A-466E9E6AF76A}"/>
          </ac:grpSpMkLst>
        </pc:grpChg>
        <pc:grpChg chg="add del">
          <ac:chgData name="C19349793 Saul Burgess" userId="b38bf715-5d8f-40f5-b826-89d4f1736fff" providerId="ADAL" clId="{D96BB65A-3A19-4236-8A01-A5C95E18785B}" dt="2019-11-27T20:03:48.026" v="14" actId="26606"/>
          <ac:grpSpMkLst>
            <pc:docMk/>
            <pc:sldMk cId="80424590" sldId="279"/>
            <ac:grpSpMk id="108" creationId="{366C3164-AA9F-47E3-913A-4F002BC00F6E}"/>
          </ac:grpSpMkLst>
        </pc:grpChg>
        <pc:grpChg chg="add del">
          <ac:chgData name="C19349793 Saul Burgess" userId="b38bf715-5d8f-40f5-b826-89d4f1736fff" providerId="ADAL" clId="{D96BB65A-3A19-4236-8A01-A5C95E18785B}" dt="2019-11-27T20:03:52.090" v="16" actId="26606"/>
          <ac:grpSpMkLst>
            <pc:docMk/>
            <pc:sldMk cId="80424590" sldId="279"/>
            <ac:grpSpMk id="113" creationId="{8EC1EDC6-1B42-4FCD-BC53-B1D05BFF2E3F}"/>
          </ac:grpSpMkLst>
        </pc:grpChg>
        <pc:grpChg chg="add del">
          <ac:chgData name="C19349793 Saul Burgess" userId="b38bf715-5d8f-40f5-b826-89d4f1736fff" providerId="ADAL" clId="{D96BB65A-3A19-4236-8A01-A5C95E18785B}" dt="2019-11-27T21:10:27.627" v="1850" actId="26606"/>
          <ac:grpSpMkLst>
            <pc:docMk/>
            <pc:sldMk cId="80424590" sldId="279"/>
            <ac:grpSpMk id="114" creationId="{68961809-266D-4B4D-BE74-84C1B3CD6F28}"/>
          </ac:grpSpMkLst>
        </pc:grpChg>
        <pc:grpChg chg="add del">
          <ac:chgData name="C19349793 Saul Burgess" userId="b38bf715-5d8f-40f5-b826-89d4f1736fff" providerId="ADAL" clId="{D96BB65A-3A19-4236-8A01-A5C95E18785B}" dt="2019-11-27T20:03:53.580" v="18" actId="26606"/>
          <ac:grpSpMkLst>
            <pc:docMk/>
            <pc:sldMk cId="80424590" sldId="279"/>
            <ac:grpSpMk id="116" creationId="{8EC1EDC6-1B42-4FCD-BC53-B1D05BFF2E3F}"/>
          </ac:grpSpMkLst>
        </pc:grpChg>
        <pc:grpChg chg="add del">
          <ac:chgData name="C19349793 Saul Burgess" userId="b38bf715-5d8f-40f5-b826-89d4f1736fff" providerId="ADAL" clId="{D96BB65A-3A19-4236-8A01-A5C95E18785B}" dt="2019-11-27T20:03:53.580" v="18" actId="26606"/>
          <ac:grpSpMkLst>
            <pc:docMk/>
            <pc:sldMk cId="80424590" sldId="279"/>
            <ac:grpSpMk id="117" creationId="{08AFDCCA-EC08-414E-B480-1D1877FE7448}"/>
          </ac:grpSpMkLst>
        </pc:grpChg>
        <pc:grpChg chg="add del">
          <ac:chgData name="C19349793 Saul Burgess" userId="b38bf715-5d8f-40f5-b826-89d4f1736fff" providerId="ADAL" clId="{D96BB65A-3A19-4236-8A01-A5C95E18785B}" dt="2019-11-27T21:10:27.627" v="1850" actId="26606"/>
          <ac:grpSpMkLst>
            <pc:docMk/>
            <pc:sldMk cId="80424590" sldId="279"/>
            <ac:grpSpMk id="118" creationId="{B2086F72-9495-4DC4-839B-72567BA8D619}"/>
          </ac:grpSpMkLst>
        </pc:grpChg>
        <pc:grpChg chg="add del">
          <ac:chgData name="C19349793 Saul Burgess" userId="b38bf715-5d8f-40f5-b826-89d4f1736fff" providerId="ADAL" clId="{D96BB65A-3A19-4236-8A01-A5C95E18785B}" dt="2019-11-27T20:06:05.532" v="38" actId="26606"/>
          <ac:grpSpMkLst>
            <pc:docMk/>
            <pc:sldMk cId="80424590" sldId="279"/>
            <ac:grpSpMk id="123" creationId="{8EC1EDC6-1B42-4FCD-BC53-B1D05BFF2E3F}"/>
          </ac:grpSpMkLst>
        </pc:grpChg>
        <pc:grpChg chg="add del">
          <ac:chgData name="C19349793 Saul Burgess" userId="b38bf715-5d8f-40f5-b826-89d4f1736fff" providerId="ADAL" clId="{D96BB65A-3A19-4236-8A01-A5C95E18785B}" dt="2019-11-27T21:10:28.673" v="1852" actId="26606"/>
          <ac:grpSpMkLst>
            <pc:docMk/>
            <pc:sldMk cId="80424590" sldId="279"/>
            <ac:grpSpMk id="124" creationId="{F21A37DB-EDD2-4025-A254-7FE5E4C7AE2B}"/>
          </ac:grpSpMkLst>
        </pc:grpChg>
        <pc:grpChg chg="add">
          <ac:chgData name="C19349793 Saul Burgess" userId="b38bf715-5d8f-40f5-b826-89d4f1736fff" providerId="ADAL" clId="{D96BB65A-3A19-4236-8A01-A5C95E18785B}" dt="2019-11-27T21:12:39.682" v="1884" actId="26606"/>
          <ac:grpSpMkLst>
            <pc:docMk/>
            <pc:sldMk cId="80424590" sldId="279"/>
            <ac:grpSpMk id="125" creationId="{F21A37DB-EDD2-4025-A254-7FE5E4C7AE2B}"/>
          </ac:grpSpMkLst>
        </pc:grpChg>
        <pc:grpChg chg="add del">
          <ac:chgData name="C19349793 Saul Burgess" userId="b38bf715-5d8f-40f5-b826-89d4f1736fff" providerId="ADAL" clId="{D96BB65A-3A19-4236-8A01-A5C95E18785B}" dt="2019-11-27T20:07:08.445" v="55" actId="26606"/>
          <ac:grpSpMkLst>
            <pc:docMk/>
            <pc:sldMk cId="80424590" sldId="279"/>
            <ac:grpSpMk id="130" creationId="{F21A37DB-EDD2-4025-A254-7FE5E4C7AE2B}"/>
          </ac:grpSpMkLst>
        </pc:grpChg>
        <pc:grpChg chg="add del">
          <ac:chgData name="C19349793 Saul Burgess" userId="b38bf715-5d8f-40f5-b826-89d4f1736fff" providerId="ADAL" clId="{D96BB65A-3A19-4236-8A01-A5C95E18785B}" dt="2019-11-27T21:10:28.673" v="1852" actId="26606"/>
          <ac:grpSpMkLst>
            <pc:docMk/>
            <pc:sldMk cId="80424590" sldId="279"/>
            <ac:grpSpMk id="133" creationId="{BA06356A-43DE-43CA-8CA4-0A33516F46F6}"/>
          </ac:grpSpMkLst>
        </pc:grpChg>
        <pc:grpChg chg="add del">
          <ac:chgData name="C19349793 Saul Burgess" userId="b38bf715-5d8f-40f5-b826-89d4f1736fff" providerId="ADAL" clId="{D96BB65A-3A19-4236-8A01-A5C95E18785B}" dt="2019-11-27T21:10:28.673" v="1852" actId="26606"/>
          <ac:grpSpMkLst>
            <pc:docMk/>
            <pc:sldMk cId="80424590" sldId="279"/>
            <ac:grpSpMk id="134" creationId="{B957206D-2084-4CDA-A838-A71F3CA69A05}"/>
          </ac:grpSpMkLst>
        </pc:grpChg>
        <pc:grpChg chg="add">
          <ac:chgData name="C19349793 Saul Burgess" userId="b38bf715-5d8f-40f5-b826-89d4f1736fff" providerId="ADAL" clId="{D96BB65A-3A19-4236-8A01-A5C95E18785B}" dt="2019-11-27T21:12:39.682" v="1884" actId="26606"/>
          <ac:grpSpMkLst>
            <pc:docMk/>
            <pc:sldMk cId="80424590" sldId="279"/>
            <ac:grpSpMk id="136" creationId="{BA06356A-43DE-43CA-8CA4-0A33516F46F6}"/>
          </ac:grpSpMkLst>
        </pc:grpChg>
        <pc:grpChg chg="add">
          <ac:chgData name="C19349793 Saul Burgess" userId="b38bf715-5d8f-40f5-b826-89d4f1736fff" providerId="ADAL" clId="{D96BB65A-3A19-4236-8A01-A5C95E18785B}" dt="2019-11-27T21:12:39.682" v="1884" actId="26606"/>
          <ac:grpSpMkLst>
            <pc:docMk/>
            <pc:sldMk cId="80424590" sldId="279"/>
            <ac:grpSpMk id="137" creationId="{B957206D-2084-4CDA-A838-A71F3CA69A05}"/>
          </ac:grpSpMkLst>
        </pc:grpChg>
        <pc:grpChg chg="add">
          <ac:chgData name="C19349793 Saul Burgess" userId="b38bf715-5d8f-40f5-b826-89d4f1736fff" providerId="ADAL" clId="{D96BB65A-3A19-4236-8A01-A5C95E18785B}" dt="2019-11-27T21:12:39.682" v="1884" actId="26606"/>
          <ac:grpSpMkLst>
            <pc:docMk/>
            <pc:sldMk cId="80424590" sldId="279"/>
            <ac:grpSpMk id="141" creationId="{D1FF6940-C5C5-4FE7-A7E6-AC95AA3D3DCF}"/>
          </ac:grpSpMkLst>
        </pc:grpChg>
        <pc:grpChg chg="add del">
          <ac:chgData name="C19349793 Saul Burgess" userId="b38bf715-5d8f-40f5-b826-89d4f1736fff" providerId="ADAL" clId="{D96BB65A-3A19-4236-8A01-A5C95E18785B}" dt="2019-11-27T21:10:29.020" v="1854" actId="26606"/>
          <ac:grpSpMkLst>
            <pc:docMk/>
            <pc:sldMk cId="80424590" sldId="279"/>
            <ac:grpSpMk id="144" creationId="{F21A37DB-EDD2-4025-A254-7FE5E4C7AE2B}"/>
          </ac:grpSpMkLst>
        </pc:grpChg>
        <pc:grpChg chg="add del">
          <ac:chgData name="C19349793 Saul Burgess" userId="b38bf715-5d8f-40f5-b826-89d4f1736fff" providerId="ADAL" clId="{D96BB65A-3A19-4236-8A01-A5C95E18785B}" dt="2019-11-27T21:10:29.020" v="1854" actId="26606"/>
          <ac:grpSpMkLst>
            <pc:docMk/>
            <pc:sldMk cId="80424590" sldId="279"/>
            <ac:grpSpMk id="151" creationId="{F062FACA-67B4-4AA3-B7B8-5E3F40213E06}"/>
          </ac:grpSpMkLst>
        </pc:grpChg>
        <pc:grpChg chg="add del">
          <ac:chgData name="C19349793 Saul Burgess" userId="b38bf715-5d8f-40f5-b826-89d4f1736fff" providerId="ADAL" clId="{D96BB65A-3A19-4236-8A01-A5C95E18785B}" dt="2019-11-27T21:10:29.020" v="1854" actId="26606"/>
          <ac:grpSpMkLst>
            <pc:docMk/>
            <pc:sldMk cId="80424590" sldId="279"/>
            <ac:grpSpMk id="152" creationId="{1E0DEA12-DBDB-4932-A58A-AD12F8FC8DE6}"/>
          </ac:grpSpMkLst>
        </pc:grpChg>
        <pc:grpChg chg="add del">
          <ac:chgData name="C19349793 Saul Burgess" userId="b38bf715-5d8f-40f5-b826-89d4f1736fff" providerId="ADAL" clId="{D96BB65A-3A19-4236-8A01-A5C95E18785B}" dt="2019-11-27T21:10:29.356" v="1856" actId="26606"/>
          <ac:grpSpMkLst>
            <pc:docMk/>
            <pc:sldMk cId="80424590" sldId="279"/>
            <ac:grpSpMk id="156" creationId="{F21A37DB-EDD2-4025-A254-7FE5E4C7AE2B}"/>
          </ac:grpSpMkLst>
        </pc:grpChg>
        <pc:grpChg chg="add del">
          <ac:chgData name="C19349793 Saul Burgess" userId="b38bf715-5d8f-40f5-b826-89d4f1736fff" providerId="ADAL" clId="{D96BB65A-3A19-4236-8A01-A5C95E18785B}" dt="2019-11-27T20:56:43.894" v="1279"/>
          <ac:grpSpMkLst>
            <pc:docMk/>
            <pc:sldMk cId="80424590" sldId="279"/>
            <ac:grpSpMk id="162" creationId="{F21A37DB-EDD2-4025-A254-7FE5E4C7AE2B}"/>
          </ac:grpSpMkLst>
        </pc:grpChg>
        <pc:grpChg chg="add del">
          <ac:chgData name="C19349793 Saul Burgess" userId="b38bf715-5d8f-40f5-b826-89d4f1736fff" providerId="ADAL" clId="{D96BB65A-3A19-4236-8A01-A5C95E18785B}" dt="2019-11-27T21:10:29.356" v="1856" actId="26606"/>
          <ac:grpSpMkLst>
            <pc:docMk/>
            <pc:sldMk cId="80424590" sldId="279"/>
            <ac:grpSpMk id="165" creationId="{68961809-266D-4B4D-BE74-84C1B3CD6F28}"/>
          </ac:grpSpMkLst>
        </pc:grpChg>
        <pc:grpChg chg="add del">
          <ac:chgData name="C19349793 Saul Burgess" userId="b38bf715-5d8f-40f5-b826-89d4f1736fff" providerId="ADAL" clId="{D96BB65A-3A19-4236-8A01-A5C95E18785B}" dt="2019-11-27T21:10:29.356" v="1856" actId="26606"/>
          <ac:grpSpMkLst>
            <pc:docMk/>
            <pc:sldMk cId="80424590" sldId="279"/>
            <ac:grpSpMk id="166" creationId="{B2086F72-9495-4DC4-839B-72567BA8D619}"/>
          </ac:grpSpMkLst>
        </pc:grpChg>
        <pc:grpChg chg="add del">
          <ac:chgData name="C19349793 Saul Burgess" userId="b38bf715-5d8f-40f5-b826-89d4f1736fff" providerId="ADAL" clId="{D96BB65A-3A19-4236-8A01-A5C95E18785B}" dt="2019-11-27T21:10:30.869" v="1858" actId="26606"/>
          <ac:grpSpMkLst>
            <pc:docMk/>
            <pc:sldMk cId="80424590" sldId="279"/>
            <ac:grpSpMk id="170" creationId="{F21A37DB-EDD2-4025-A254-7FE5E4C7AE2B}"/>
          </ac:grpSpMkLst>
        </pc:grpChg>
        <pc:grpChg chg="add del">
          <ac:chgData name="C19349793 Saul Burgess" userId="b38bf715-5d8f-40f5-b826-89d4f1736fff" providerId="ADAL" clId="{D96BB65A-3A19-4236-8A01-A5C95E18785B}" dt="2019-11-27T21:10:30.869" v="1858" actId="26606"/>
          <ac:grpSpMkLst>
            <pc:docMk/>
            <pc:sldMk cId="80424590" sldId="279"/>
            <ac:grpSpMk id="177" creationId="{788D5DFD-FA42-4EB0-B24E-4180C0CC5A0F}"/>
          </ac:grpSpMkLst>
        </pc:grpChg>
        <pc:grpChg chg="add del">
          <ac:chgData name="C19349793 Saul Burgess" userId="b38bf715-5d8f-40f5-b826-89d4f1736fff" providerId="ADAL" clId="{D96BB65A-3A19-4236-8A01-A5C95E18785B}" dt="2019-11-27T21:10:30.869" v="1858" actId="26606"/>
          <ac:grpSpMkLst>
            <pc:docMk/>
            <pc:sldMk cId="80424590" sldId="279"/>
            <ac:grpSpMk id="178" creationId="{D44056DF-7985-4692-968A-466E9E6AF76A}"/>
          </ac:grpSpMkLst>
        </pc:grpChg>
        <pc:grpChg chg="add del">
          <ac:chgData name="C19349793 Saul Burgess" userId="b38bf715-5d8f-40f5-b826-89d4f1736fff" providerId="ADAL" clId="{D96BB65A-3A19-4236-8A01-A5C95E18785B}" dt="2019-11-27T20:07:08.445" v="55" actId="26606"/>
          <ac:grpSpMkLst>
            <pc:docMk/>
            <pc:sldMk cId="80424590" sldId="279"/>
            <ac:grpSpMk id="186" creationId="{AC7171C6-EA46-47D6-AAE3-DD4CA0393C5E}"/>
          </ac:grpSpMkLst>
        </pc:grpChg>
        <pc:grpChg chg="add del">
          <ac:chgData name="C19349793 Saul Burgess" userId="b38bf715-5d8f-40f5-b826-89d4f1736fff" providerId="ADAL" clId="{D96BB65A-3A19-4236-8A01-A5C95E18785B}" dt="2019-11-27T20:07:08.445" v="55" actId="26606"/>
          <ac:grpSpMkLst>
            <pc:docMk/>
            <pc:sldMk cId="80424590" sldId="279"/>
            <ac:grpSpMk id="190" creationId="{1A7C43DF-6C62-45B8-95AA-FD5810A86604}"/>
          </ac:grpSpMkLst>
        </pc:grpChg>
        <pc:grpChg chg="add del">
          <ac:chgData name="C19349793 Saul Burgess" userId="b38bf715-5d8f-40f5-b826-89d4f1736fff" providerId="ADAL" clId="{D96BB65A-3A19-4236-8A01-A5C95E18785B}" dt="2019-11-27T20:56:43.894" v="1279"/>
          <ac:grpSpMkLst>
            <pc:docMk/>
            <pc:sldMk cId="80424590" sldId="279"/>
            <ac:grpSpMk id="218" creationId="{788D5DFD-FA42-4EB0-B24E-4180C0CC5A0F}"/>
          </ac:grpSpMkLst>
        </pc:grpChg>
        <pc:grpChg chg="add del">
          <ac:chgData name="C19349793 Saul Burgess" userId="b38bf715-5d8f-40f5-b826-89d4f1736fff" providerId="ADAL" clId="{D96BB65A-3A19-4236-8A01-A5C95E18785B}" dt="2019-11-27T20:56:43.894" v="1279"/>
          <ac:grpSpMkLst>
            <pc:docMk/>
            <pc:sldMk cId="80424590" sldId="279"/>
            <ac:grpSpMk id="222" creationId="{D44056DF-7985-4692-968A-466E9E6AF76A}"/>
          </ac:grpSpMkLst>
        </pc:grpChg>
        <pc:grpChg chg="add del">
          <ac:chgData name="C19349793 Saul Burgess" userId="b38bf715-5d8f-40f5-b826-89d4f1736fff" providerId="ADAL" clId="{D96BB65A-3A19-4236-8A01-A5C95E18785B}" dt="2019-11-27T20:07:08.445" v="55" actId="26606"/>
          <ac:grpSpMkLst>
            <pc:docMk/>
            <pc:sldMk cId="80424590" sldId="279"/>
            <ac:grpSpMk id="246" creationId="{D0D26923-EE65-4E57-B679-61B80FBCAAB1}"/>
          </ac:grpSpMkLst>
        </pc:grpChg>
        <pc:grpChg chg="add del">
          <ac:chgData name="C19349793 Saul Burgess" userId="b38bf715-5d8f-40f5-b826-89d4f1736fff" providerId="ADAL" clId="{D96BB65A-3A19-4236-8A01-A5C95E18785B}" dt="2019-11-27T20:07:21.368" v="57" actId="26606"/>
          <ac:grpSpMkLst>
            <pc:docMk/>
            <pc:sldMk cId="80424590" sldId="279"/>
            <ac:grpSpMk id="263" creationId="{F21A37DB-EDD2-4025-A254-7FE5E4C7AE2B}"/>
          </ac:grpSpMkLst>
        </pc:grpChg>
        <pc:grpChg chg="add del">
          <ac:chgData name="C19349793 Saul Burgess" userId="b38bf715-5d8f-40f5-b826-89d4f1736fff" providerId="ADAL" clId="{D96BB65A-3A19-4236-8A01-A5C95E18785B}" dt="2019-11-27T20:07:21.368" v="57" actId="26606"/>
          <ac:grpSpMkLst>
            <pc:docMk/>
            <pc:sldMk cId="80424590" sldId="279"/>
            <ac:grpSpMk id="319" creationId="{788D5DFD-FA42-4EB0-B24E-4180C0CC5A0F}"/>
          </ac:grpSpMkLst>
        </pc:grpChg>
        <pc:grpChg chg="add del">
          <ac:chgData name="C19349793 Saul Burgess" userId="b38bf715-5d8f-40f5-b826-89d4f1736fff" providerId="ADAL" clId="{D96BB65A-3A19-4236-8A01-A5C95E18785B}" dt="2019-11-27T20:07:21.368" v="57" actId="26606"/>
          <ac:grpSpMkLst>
            <pc:docMk/>
            <pc:sldMk cId="80424590" sldId="279"/>
            <ac:grpSpMk id="323" creationId="{D44056DF-7985-4692-968A-466E9E6AF76A}"/>
          </ac:grpSpMkLst>
        </pc:grpChg>
        <pc:picChg chg="add mod ord">
          <ac:chgData name="C19349793 Saul Burgess" userId="b38bf715-5d8f-40f5-b826-89d4f1736fff" providerId="ADAL" clId="{D96BB65A-3A19-4236-8A01-A5C95E18785B}" dt="2019-11-27T21:12:39.682" v="1884" actId="26606"/>
          <ac:picMkLst>
            <pc:docMk/>
            <pc:sldMk cId="80424590" sldId="279"/>
            <ac:picMk id="5" creationId="{9A7FCF8E-2875-418A-93E8-D6DBC1D38E53}"/>
          </ac:picMkLst>
        </pc:picChg>
        <pc:picChg chg="add del">
          <ac:chgData name="C19349793 Saul Burgess" userId="b38bf715-5d8f-40f5-b826-89d4f1736fff" providerId="ADAL" clId="{D96BB65A-3A19-4236-8A01-A5C95E18785B}" dt="2019-11-27T21:12:39.576" v="1883" actId="26606"/>
          <ac:picMkLst>
            <pc:docMk/>
            <pc:sldMk cId="80424590" sldId="279"/>
            <ac:picMk id="8" creationId="{38BFA449-4933-478B-B27D-ACCC557FF970}"/>
          </ac:picMkLst>
        </pc:picChg>
        <pc:picChg chg="add del">
          <ac:chgData name="C19349793 Saul Burgess" userId="b38bf715-5d8f-40f5-b826-89d4f1736fff" providerId="ADAL" clId="{D96BB65A-3A19-4236-8A01-A5C95E18785B}" dt="2019-11-27T20:03:44.478" v="10" actId="26606"/>
          <ac:picMkLst>
            <pc:docMk/>
            <pc:sldMk cId="80424590" sldId="279"/>
            <ac:picMk id="10" creationId="{6551C300-1D7A-46C3-9EF6-0EAC9B1E1F53}"/>
          </ac:picMkLst>
        </pc:picChg>
        <pc:picChg chg="add del">
          <ac:chgData name="C19349793 Saul Burgess" userId="b38bf715-5d8f-40f5-b826-89d4f1736fff" providerId="ADAL" clId="{D96BB65A-3A19-4236-8A01-A5C95E18785B}" dt="2019-11-27T21:10:23.175" v="1848" actId="26606"/>
          <ac:picMkLst>
            <pc:docMk/>
            <pc:sldMk cId="80424590" sldId="279"/>
            <ac:picMk id="11" creationId="{38BFA449-4933-478B-B27D-ACCC557FF970}"/>
          </ac:picMkLst>
        </pc:picChg>
        <pc:picChg chg="add del">
          <ac:chgData name="C19349793 Saul Burgess" userId="b38bf715-5d8f-40f5-b826-89d4f1736fff" providerId="ADAL" clId="{D96BB65A-3A19-4236-8A01-A5C95E18785B}" dt="2019-11-27T20:03:47.472" v="12" actId="26606"/>
          <ac:picMkLst>
            <pc:docMk/>
            <pc:sldMk cId="80424590" sldId="279"/>
            <ac:picMk id="54" creationId="{6551C300-1D7A-46C3-9EF6-0EAC9B1E1F53}"/>
          </ac:picMkLst>
        </pc:picChg>
        <pc:picChg chg="add del">
          <ac:chgData name="C19349793 Saul Burgess" userId="b38bf715-5d8f-40f5-b826-89d4f1736fff" providerId="ADAL" clId="{D96BB65A-3A19-4236-8A01-A5C95E18785B}" dt="2019-11-27T20:03:47.472" v="12" actId="26606"/>
          <ac:picMkLst>
            <pc:docMk/>
            <pc:sldMk cId="80424590" sldId="279"/>
            <ac:picMk id="55" creationId="{86D8F06D-0176-412D-A69C-AF7042B7EE96}"/>
          </ac:picMkLst>
        </pc:picChg>
        <pc:picChg chg="add del">
          <ac:chgData name="C19349793 Saul Burgess" userId="b38bf715-5d8f-40f5-b826-89d4f1736fff" providerId="ADAL" clId="{D96BB65A-3A19-4236-8A01-A5C95E18785B}" dt="2019-11-27T20:03:47.472" v="12" actId="26606"/>
          <ac:picMkLst>
            <pc:docMk/>
            <pc:sldMk cId="80424590" sldId="279"/>
            <ac:picMk id="57" creationId="{815562A4-61AD-4BDB-9BDB-34860AE47A55}"/>
          </ac:picMkLst>
        </pc:picChg>
        <pc:picChg chg="add del">
          <ac:chgData name="C19349793 Saul Burgess" userId="b38bf715-5d8f-40f5-b826-89d4f1736fff" providerId="ADAL" clId="{D96BB65A-3A19-4236-8A01-A5C95E18785B}" dt="2019-11-27T21:10:27.627" v="1850" actId="26606"/>
          <ac:picMkLst>
            <pc:docMk/>
            <pc:sldMk cId="80424590" sldId="279"/>
            <ac:picMk id="100" creationId="{38BFA449-4933-478B-B27D-ACCC557FF970}"/>
          </ac:picMkLst>
        </pc:picChg>
        <pc:picChg chg="add del">
          <ac:chgData name="C19349793 Saul Burgess" userId="b38bf715-5d8f-40f5-b826-89d4f1736fff" providerId="ADAL" clId="{D96BB65A-3A19-4236-8A01-A5C95E18785B}" dt="2019-11-27T20:03:48.026" v="14" actId="26606"/>
          <ac:picMkLst>
            <pc:docMk/>
            <pc:sldMk cId="80424590" sldId="279"/>
            <ac:picMk id="107" creationId="{EA8ADA9F-99E3-4964-8962-1118D1439FBA}"/>
          </ac:picMkLst>
        </pc:picChg>
        <pc:picChg chg="add del">
          <ac:chgData name="C19349793 Saul Burgess" userId="b38bf715-5d8f-40f5-b826-89d4f1736fff" providerId="ADAL" clId="{D96BB65A-3A19-4236-8A01-A5C95E18785B}" dt="2019-11-27T20:03:52.090" v="16" actId="26606"/>
          <ac:picMkLst>
            <pc:docMk/>
            <pc:sldMk cId="80424590" sldId="279"/>
            <ac:picMk id="112" creationId="{6551C300-1D7A-46C3-9EF6-0EAC9B1E1F53}"/>
          </ac:picMkLst>
        </pc:picChg>
        <pc:picChg chg="add del">
          <ac:chgData name="C19349793 Saul Burgess" userId="b38bf715-5d8f-40f5-b826-89d4f1736fff" providerId="ADAL" clId="{D96BB65A-3A19-4236-8A01-A5C95E18785B}" dt="2019-11-27T20:03:53.580" v="18" actId="26606"/>
          <ac:picMkLst>
            <pc:docMk/>
            <pc:sldMk cId="80424590" sldId="279"/>
            <ac:picMk id="115" creationId="{6551C300-1D7A-46C3-9EF6-0EAC9B1E1F53}"/>
          </ac:picMkLst>
        </pc:picChg>
        <pc:picChg chg="add">
          <ac:chgData name="C19349793 Saul Burgess" userId="b38bf715-5d8f-40f5-b826-89d4f1736fff" providerId="ADAL" clId="{D96BB65A-3A19-4236-8A01-A5C95E18785B}" dt="2019-11-27T21:12:39.682" v="1884" actId="26606"/>
          <ac:picMkLst>
            <pc:docMk/>
            <pc:sldMk cId="80424590" sldId="279"/>
            <ac:picMk id="119" creationId="{38BFA449-4933-478B-B27D-ACCC557FF970}"/>
          </ac:picMkLst>
        </pc:picChg>
        <pc:picChg chg="add del">
          <ac:chgData name="C19349793 Saul Burgess" userId="b38bf715-5d8f-40f5-b826-89d4f1736fff" providerId="ADAL" clId="{D96BB65A-3A19-4236-8A01-A5C95E18785B}" dt="2019-11-27T20:03:53.580" v="18" actId="26606"/>
          <ac:picMkLst>
            <pc:docMk/>
            <pc:sldMk cId="80424590" sldId="279"/>
            <ac:picMk id="120" creationId="{1DE10DE7-9D2C-4BED-BB15-10A57A4852D5}"/>
          </ac:picMkLst>
        </pc:picChg>
        <pc:picChg chg="add del">
          <ac:chgData name="C19349793 Saul Burgess" userId="b38bf715-5d8f-40f5-b826-89d4f1736fff" providerId="ADAL" clId="{D96BB65A-3A19-4236-8A01-A5C95E18785B}" dt="2019-11-27T21:10:28.673" v="1852" actId="26606"/>
          <ac:picMkLst>
            <pc:docMk/>
            <pc:sldMk cId="80424590" sldId="279"/>
            <ac:picMk id="121" creationId="{38BFA449-4933-478B-B27D-ACCC557FF970}"/>
          </ac:picMkLst>
        </pc:picChg>
        <pc:picChg chg="add del">
          <ac:chgData name="C19349793 Saul Burgess" userId="b38bf715-5d8f-40f5-b826-89d4f1736fff" providerId="ADAL" clId="{D96BB65A-3A19-4236-8A01-A5C95E18785B}" dt="2019-11-27T20:06:05.532" v="38" actId="26606"/>
          <ac:picMkLst>
            <pc:docMk/>
            <pc:sldMk cId="80424590" sldId="279"/>
            <ac:picMk id="122" creationId="{6551C300-1D7A-46C3-9EF6-0EAC9B1E1F53}"/>
          </ac:picMkLst>
        </pc:picChg>
        <pc:picChg chg="add del">
          <ac:chgData name="C19349793 Saul Burgess" userId="b38bf715-5d8f-40f5-b826-89d4f1736fff" providerId="ADAL" clId="{D96BB65A-3A19-4236-8A01-A5C95E18785B}" dt="2019-11-27T20:07:08.445" v="55" actId="26606"/>
          <ac:picMkLst>
            <pc:docMk/>
            <pc:sldMk cId="80424590" sldId="279"/>
            <ac:picMk id="128" creationId="{38BFA449-4933-478B-B27D-ACCC557FF970}"/>
          </ac:picMkLst>
        </pc:picChg>
        <pc:picChg chg="add del">
          <ac:chgData name="C19349793 Saul Burgess" userId="b38bf715-5d8f-40f5-b826-89d4f1736fff" providerId="ADAL" clId="{D96BB65A-3A19-4236-8A01-A5C95E18785B}" dt="2019-11-27T21:10:29.020" v="1854" actId="26606"/>
          <ac:picMkLst>
            <pc:docMk/>
            <pc:sldMk cId="80424590" sldId="279"/>
            <ac:picMk id="143" creationId="{38BFA449-4933-478B-B27D-ACCC557FF970}"/>
          </ac:picMkLst>
        </pc:picChg>
        <pc:picChg chg="add del">
          <ac:chgData name="C19349793 Saul Burgess" userId="b38bf715-5d8f-40f5-b826-89d4f1736fff" providerId="ADAL" clId="{D96BB65A-3A19-4236-8A01-A5C95E18785B}" dt="2019-11-27T21:10:29.356" v="1856" actId="26606"/>
          <ac:picMkLst>
            <pc:docMk/>
            <pc:sldMk cId="80424590" sldId="279"/>
            <ac:picMk id="155" creationId="{38BFA449-4933-478B-B27D-ACCC557FF970}"/>
          </ac:picMkLst>
        </pc:picChg>
        <pc:picChg chg="add del">
          <ac:chgData name="C19349793 Saul Burgess" userId="b38bf715-5d8f-40f5-b826-89d4f1736fff" providerId="ADAL" clId="{D96BB65A-3A19-4236-8A01-A5C95E18785B}" dt="2019-11-27T20:56:43.894" v="1279"/>
          <ac:picMkLst>
            <pc:docMk/>
            <pc:sldMk cId="80424590" sldId="279"/>
            <ac:picMk id="160" creationId="{38BFA449-4933-478B-B27D-ACCC557FF970}"/>
          </ac:picMkLst>
        </pc:picChg>
        <pc:picChg chg="add del">
          <ac:chgData name="C19349793 Saul Burgess" userId="b38bf715-5d8f-40f5-b826-89d4f1736fff" providerId="ADAL" clId="{D96BB65A-3A19-4236-8A01-A5C95E18785B}" dt="2019-11-27T21:10:30.869" v="1858" actId="26606"/>
          <ac:picMkLst>
            <pc:docMk/>
            <pc:sldMk cId="80424590" sldId="279"/>
            <ac:picMk id="169" creationId="{38BFA449-4933-478B-B27D-ACCC557FF970}"/>
          </ac:picMkLst>
        </pc:picChg>
        <pc:picChg chg="add del">
          <ac:chgData name="C19349793 Saul Burgess" userId="b38bf715-5d8f-40f5-b826-89d4f1736fff" providerId="ADAL" clId="{D96BB65A-3A19-4236-8A01-A5C95E18785B}" dt="2019-11-27T20:07:21.368" v="57" actId="26606"/>
          <ac:picMkLst>
            <pc:docMk/>
            <pc:sldMk cId="80424590" sldId="279"/>
            <ac:picMk id="261" creationId="{38BFA449-4933-478B-B27D-ACCC557FF970}"/>
          </ac:picMkLst>
        </pc:picChg>
      </pc:sldChg>
      <pc:sldChg chg="modTransition">
        <pc:chgData name="C19349793 Saul Burgess" userId="b38bf715-5d8f-40f5-b826-89d4f1736fff" providerId="ADAL" clId="{D96BB65A-3A19-4236-8A01-A5C95E18785B}" dt="2019-11-27T23:07:36.532" v="3622"/>
        <pc:sldMkLst>
          <pc:docMk/>
          <pc:sldMk cId="2394551610" sldId="280"/>
        </pc:sldMkLst>
      </pc:sldChg>
      <pc:sldChg chg="modTransition">
        <pc:chgData name="C19349793 Saul Burgess" userId="b38bf715-5d8f-40f5-b826-89d4f1736fff" providerId="ADAL" clId="{D96BB65A-3A19-4236-8A01-A5C95E18785B}" dt="2019-11-27T23:08:10.689" v="3624"/>
        <pc:sldMkLst>
          <pc:docMk/>
          <pc:sldMk cId="4280817970" sldId="281"/>
        </pc:sldMkLst>
      </pc:sldChg>
      <pc:sldChg chg="modTransition">
        <pc:chgData name="C19349793 Saul Burgess" userId="b38bf715-5d8f-40f5-b826-89d4f1736fff" providerId="ADAL" clId="{D96BB65A-3A19-4236-8A01-A5C95E18785B}" dt="2019-11-27T23:08:17.008" v="3626"/>
        <pc:sldMkLst>
          <pc:docMk/>
          <pc:sldMk cId="4090041832" sldId="282"/>
        </pc:sldMkLst>
      </pc:sldChg>
      <pc:sldChg chg="addSp delSp modSp add mod modTransition setBg">
        <pc:chgData name="C19349793 Saul Burgess" userId="b38bf715-5d8f-40f5-b826-89d4f1736fff" providerId="ADAL" clId="{D96BB65A-3A19-4236-8A01-A5C95E18785B}" dt="2019-11-27T21:14:19.490" v="1885"/>
        <pc:sldMkLst>
          <pc:docMk/>
          <pc:sldMk cId="3443300448" sldId="283"/>
        </pc:sldMkLst>
        <pc:spChg chg="del">
          <ac:chgData name="C19349793 Saul Burgess" userId="b38bf715-5d8f-40f5-b826-89d4f1736fff" providerId="ADAL" clId="{D96BB65A-3A19-4236-8A01-A5C95E18785B}" dt="2019-11-27T21:04:33.036" v="1741" actId="478"/>
          <ac:spMkLst>
            <pc:docMk/>
            <pc:sldMk cId="3443300448" sldId="283"/>
            <ac:spMk id="2" creationId="{2583F177-37FB-4130-8929-BF8AA8073F93}"/>
          </ac:spMkLst>
        </pc:spChg>
        <pc:spChg chg="del">
          <ac:chgData name="C19349793 Saul Burgess" userId="b38bf715-5d8f-40f5-b826-89d4f1736fff" providerId="ADAL" clId="{D96BB65A-3A19-4236-8A01-A5C95E18785B}" dt="2019-11-27T21:04:32.356" v="1740" actId="478"/>
          <ac:spMkLst>
            <pc:docMk/>
            <pc:sldMk cId="3443300448" sldId="283"/>
            <ac:spMk id="3" creationId="{CFC44035-BA6B-4442-BD41-701979EC354E}"/>
          </ac:spMkLst>
        </pc:spChg>
        <pc:spChg chg="add del">
          <ac:chgData name="C19349793 Saul Burgess" userId="b38bf715-5d8f-40f5-b826-89d4f1736fff" providerId="ADAL" clId="{D96BB65A-3A19-4236-8A01-A5C95E18785B}" dt="2019-11-27T21:05:02.083" v="1753" actId="26606"/>
          <ac:spMkLst>
            <pc:docMk/>
            <pc:sldMk cId="3443300448" sldId="283"/>
            <ac:spMk id="153" creationId="{DFE88786-7EC9-4CF1-8553-2C3021944882}"/>
          </ac:spMkLst>
        </pc:spChg>
        <pc:spChg chg="add del">
          <ac:chgData name="C19349793 Saul Burgess" userId="b38bf715-5d8f-40f5-b826-89d4f1736fff" providerId="ADAL" clId="{D96BB65A-3A19-4236-8A01-A5C95E18785B}" dt="2019-11-27T21:05:02.528" v="1755" actId="26606"/>
          <ac:spMkLst>
            <pc:docMk/>
            <pc:sldMk cId="3443300448" sldId="283"/>
            <ac:spMk id="162" creationId="{C068D0EE-C6C8-484A-AFB7-3602BA27F8CD}"/>
          </ac:spMkLst>
        </pc:spChg>
        <pc:spChg chg="add del">
          <ac:chgData name="C19349793 Saul Burgess" userId="b38bf715-5d8f-40f5-b826-89d4f1736fff" providerId="ADAL" clId="{D96BB65A-3A19-4236-8A01-A5C95E18785B}" dt="2019-11-27T21:05:02.528" v="1755" actId="26606"/>
          <ac:spMkLst>
            <pc:docMk/>
            <pc:sldMk cId="3443300448" sldId="283"/>
            <ac:spMk id="163" creationId="{DDE5FB8C-CC3F-4C24-BF4F-1B5999DE6851}"/>
          </ac:spMkLst>
        </pc:spChg>
        <pc:grpChg chg="add del">
          <ac:chgData name="C19349793 Saul Burgess" userId="b38bf715-5d8f-40f5-b826-89d4f1736fff" providerId="ADAL" clId="{D96BB65A-3A19-4236-8A01-A5C95E18785B}" dt="2019-11-27T21:05:02.553" v="1756" actId="26606"/>
          <ac:grpSpMkLst>
            <pc:docMk/>
            <pc:sldMk cId="3443300448" sldId="283"/>
            <ac:grpSpMk id="12" creationId="{8EC1EDC6-1B42-4FCD-BC53-B1D05BFF2E3F}"/>
          </ac:grpSpMkLst>
        </pc:grpChg>
        <pc:grpChg chg="add del">
          <ac:chgData name="C19349793 Saul Burgess" userId="b38bf715-5d8f-40f5-b826-89d4f1736fff" providerId="ADAL" clId="{D96BB65A-3A19-4236-8A01-A5C95E18785B}" dt="2019-11-27T21:04:55.046" v="1747" actId="26606"/>
          <ac:grpSpMkLst>
            <pc:docMk/>
            <pc:sldMk cId="3443300448" sldId="283"/>
            <ac:grpSpMk id="58" creationId="{8EC1EDC6-1B42-4FCD-BC53-B1D05BFF2E3F}"/>
          </ac:grpSpMkLst>
        </pc:grpChg>
        <pc:grpChg chg="add del">
          <ac:chgData name="C19349793 Saul Burgess" userId="b38bf715-5d8f-40f5-b826-89d4f1736fff" providerId="ADAL" clId="{D96BB65A-3A19-4236-8A01-A5C95E18785B}" dt="2019-11-27T21:04:55.046" v="1747" actId="26606"/>
          <ac:grpSpMkLst>
            <pc:docMk/>
            <pc:sldMk cId="3443300448" sldId="283"/>
            <ac:grpSpMk id="99" creationId="{08AFDCCA-EC08-414E-B480-1D1877FE7448}"/>
          </ac:grpSpMkLst>
        </pc:grpChg>
        <pc:grpChg chg="add del">
          <ac:chgData name="C19349793 Saul Burgess" userId="b38bf715-5d8f-40f5-b826-89d4f1736fff" providerId="ADAL" clId="{D96BB65A-3A19-4236-8A01-A5C95E18785B}" dt="2019-11-27T21:04:57.943" v="1749" actId="26606"/>
          <ac:grpSpMkLst>
            <pc:docMk/>
            <pc:sldMk cId="3443300448" sldId="283"/>
            <ac:grpSpMk id="106" creationId="{8EC1EDC6-1B42-4FCD-BC53-B1D05BFF2E3F}"/>
          </ac:grpSpMkLst>
        </pc:grpChg>
        <pc:grpChg chg="add del">
          <ac:chgData name="C19349793 Saul Burgess" userId="b38bf715-5d8f-40f5-b826-89d4f1736fff" providerId="ADAL" clId="{D96BB65A-3A19-4236-8A01-A5C95E18785B}" dt="2019-11-27T21:05:01.117" v="1751" actId="26606"/>
          <ac:grpSpMkLst>
            <pc:docMk/>
            <pc:sldMk cId="3443300448" sldId="283"/>
            <ac:grpSpMk id="109" creationId="{8EC1EDC6-1B42-4FCD-BC53-B1D05BFF2E3F}"/>
          </ac:grpSpMkLst>
        </pc:grpChg>
        <pc:grpChg chg="add del">
          <ac:chgData name="C19349793 Saul Burgess" userId="b38bf715-5d8f-40f5-b826-89d4f1736fff" providerId="ADAL" clId="{D96BB65A-3A19-4236-8A01-A5C95E18785B}" dt="2019-11-27T21:05:02.083" v="1753" actId="26606"/>
          <ac:grpSpMkLst>
            <pc:docMk/>
            <pc:sldMk cId="3443300448" sldId="283"/>
            <ac:grpSpMk id="141" creationId="{6EBD291B-DF20-4DC7-B790-C0E2209CC840}"/>
          </ac:grpSpMkLst>
        </pc:grpChg>
        <pc:grpChg chg="add del">
          <ac:chgData name="C19349793 Saul Burgess" userId="b38bf715-5d8f-40f5-b826-89d4f1736fff" providerId="ADAL" clId="{D96BB65A-3A19-4236-8A01-A5C95E18785B}" dt="2019-11-27T21:05:02.083" v="1753" actId="26606"/>
          <ac:grpSpMkLst>
            <pc:docMk/>
            <pc:sldMk cId="3443300448" sldId="283"/>
            <ac:grpSpMk id="152" creationId="{8EC1EDC6-1B42-4FCD-BC53-B1D05BFF2E3F}"/>
          </ac:grpSpMkLst>
        </pc:grpChg>
        <pc:grpChg chg="add del">
          <ac:chgData name="C19349793 Saul Burgess" userId="b38bf715-5d8f-40f5-b826-89d4f1736fff" providerId="ADAL" clId="{D96BB65A-3A19-4236-8A01-A5C95E18785B}" dt="2019-11-27T21:05:02.083" v="1753" actId="26606"/>
          <ac:grpSpMkLst>
            <pc:docMk/>
            <pc:sldMk cId="3443300448" sldId="283"/>
            <ac:grpSpMk id="155" creationId="{AFCC34F2-8A34-4176-9DCF-3E14806B31C9}"/>
          </ac:grpSpMkLst>
        </pc:grpChg>
        <pc:grpChg chg="add del">
          <ac:chgData name="C19349793 Saul Burgess" userId="b38bf715-5d8f-40f5-b826-89d4f1736fff" providerId="ADAL" clId="{D96BB65A-3A19-4236-8A01-A5C95E18785B}" dt="2019-11-27T21:05:02.528" v="1755" actId="26606"/>
          <ac:grpSpMkLst>
            <pc:docMk/>
            <pc:sldMk cId="3443300448" sldId="283"/>
            <ac:grpSpMk id="161" creationId="{366C3164-AA9F-47E3-913A-4F002BC00F6E}"/>
          </ac:grpSpMkLst>
        </pc:grpChg>
        <pc:grpChg chg="add">
          <ac:chgData name="C19349793 Saul Burgess" userId="b38bf715-5d8f-40f5-b826-89d4f1736fff" providerId="ADAL" clId="{D96BB65A-3A19-4236-8A01-A5C95E18785B}" dt="2019-11-27T21:05:02.553" v="1756" actId="26606"/>
          <ac:grpSpMkLst>
            <pc:docMk/>
            <pc:sldMk cId="3443300448" sldId="283"/>
            <ac:grpSpMk id="166" creationId="{8EC1EDC6-1B42-4FCD-BC53-B1D05BFF2E3F}"/>
          </ac:grpSpMkLst>
        </pc:grpChg>
        <pc:picChg chg="add mod">
          <ac:chgData name="C19349793 Saul Burgess" userId="b38bf715-5d8f-40f5-b826-89d4f1736fff" providerId="ADAL" clId="{D96BB65A-3A19-4236-8A01-A5C95E18785B}" dt="2019-11-27T21:05:02.528" v="1755" actId="26606"/>
          <ac:picMkLst>
            <pc:docMk/>
            <pc:sldMk cId="3443300448" sldId="283"/>
            <ac:picMk id="5" creationId="{470A5FC5-A575-4B1E-83FE-8B8C9455BDD4}"/>
          </ac:picMkLst>
        </pc:picChg>
        <pc:picChg chg="add del">
          <ac:chgData name="C19349793 Saul Burgess" userId="b38bf715-5d8f-40f5-b826-89d4f1736fff" providerId="ADAL" clId="{D96BB65A-3A19-4236-8A01-A5C95E18785B}" dt="2019-11-27T21:05:02.553" v="1756" actId="26606"/>
          <ac:picMkLst>
            <pc:docMk/>
            <pc:sldMk cId="3443300448" sldId="283"/>
            <ac:picMk id="10" creationId="{6551C300-1D7A-46C3-9EF6-0EAC9B1E1F53}"/>
          </ac:picMkLst>
        </pc:picChg>
        <pc:picChg chg="add del">
          <ac:chgData name="C19349793 Saul Burgess" userId="b38bf715-5d8f-40f5-b826-89d4f1736fff" providerId="ADAL" clId="{D96BB65A-3A19-4236-8A01-A5C95E18785B}" dt="2019-11-27T21:04:55.046" v="1747" actId="26606"/>
          <ac:picMkLst>
            <pc:docMk/>
            <pc:sldMk cId="3443300448" sldId="283"/>
            <ac:picMk id="56" creationId="{6551C300-1D7A-46C3-9EF6-0EAC9B1E1F53}"/>
          </ac:picMkLst>
        </pc:picChg>
        <pc:picChg chg="add del">
          <ac:chgData name="C19349793 Saul Burgess" userId="b38bf715-5d8f-40f5-b826-89d4f1736fff" providerId="ADAL" clId="{D96BB65A-3A19-4236-8A01-A5C95E18785B}" dt="2019-11-27T21:05:02.083" v="1753" actId="26606"/>
          <ac:picMkLst>
            <pc:docMk/>
            <pc:sldMk cId="3443300448" sldId="283"/>
            <ac:picMk id="101" creationId="{86D8F06D-0176-412D-A69C-AF7042B7EE96}"/>
          </ac:picMkLst>
        </pc:picChg>
        <pc:picChg chg="add del">
          <ac:chgData name="C19349793 Saul Burgess" userId="b38bf715-5d8f-40f5-b826-89d4f1736fff" providerId="ADAL" clId="{D96BB65A-3A19-4236-8A01-A5C95E18785B}" dt="2019-11-27T21:04:55.046" v="1747" actId="26606"/>
          <ac:picMkLst>
            <pc:docMk/>
            <pc:sldMk cId="3443300448" sldId="283"/>
            <ac:picMk id="103" creationId="{1DE10DE7-9D2C-4BED-BB15-10A57A4852D5}"/>
          </ac:picMkLst>
        </pc:picChg>
        <pc:picChg chg="add del">
          <ac:chgData name="C19349793 Saul Burgess" userId="b38bf715-5d8f-40f5-b826-89d4f1736fff" providerId="ADAL" clId="{D96BB65A-3A19-4236-8A01-A5C95E18785B}" dt="2019-11-27T21:04:57.943" v="1749" actId="26606"/>
          <ac:picMkLst>
            <pc:docMk/>
            <pc:sldMk cId="3443300448" sldId="283"/>
            <ac:picMk id="105" creationId="{6551C300-1D7A-46C3-9EF6-0EAC9B1E1F53}"/>
          </ac:picMkLst>
        </pc:picChg>
        <pc:picChg chg="add del">
          <ac:chgData name="C19349793 Saul Burgess" userId="b38bf715-5d8f-40f5-b826-89d4f1736fff" providerId="ADAL" clId="{D96BB65A-3A19-4236-8A01-A5C95E18785B}" dt="2019-11-27T21:05:01.117" v="1751" actId="26606"/>
          <ac:picMkLst>
            <pc:docMk/>
            <pc:sldMk cId="3443300448" sldId="283"/>
            <ac:picMk id="108" creationId="{6551C300-1D7A-46C3-9EF6-0EAC9B1E1F53}"/>
          </ac:picMkLst>
        </pc:picChg>
        <pc:picChg chg="add del">
          <ac:chgData name="C19349793 Saul Burgess" userId="b38bf715-5d8f-40f5-b826-89d4f1736fff" providerId="ADAL" clId="{D96BB65A-3A19-4236-8A01-A5C95E18785B}" dt="2019-11-27T21:05:02.083" v="1753" actId="26606"/>
          <ac:picMkLst>
            <pc:docMk/>
            <pc:sldMk cId="3443300448" sldId="283"/>
            <ac:picMk id="140" creationId="{6551C300-1D7A-46C3-9EF6-0EAC9B1E1F53}"/>
          </ac:picMkLst>
        </pc:picChg>
        <pc:picChg chg="add del">
          <ac:chgData name="C19349793 Saul Burgess" userId="b38bf715-5d8f-40f5-b826-89d4f1736fff" providerId="ADAL" clId="{D96BB65A-3A19-4236-8A01-A5C95E18785B}" dt="2019-11-27T21:05:02.083" v="1753" actId="26606"/>
          <ac:picMkLst>
            <pc:docMk/>
            <pc:sldMk cId="3443300448" sldId="283"/>
            <ac:picMk id="154" creationId="{815562A4-61AD-4BDB-9BDB-34860AE47A55}"/>
          </ac:picMkLst>
        </pc:picChg>
        <pc:picChg chg="add del">
          <ac:chgData name="C19349793 Saul Burgess" userId="b38bf715-5d8f-40f5-b826-89d4f1736fff" providerId="ADAL" clId="{D96BB65A-3A19-4236-8A01-A5C95E18785B}" dt="2019-11-27T21:05:02.528" v="1755" actId="26606"/>
          <ac:picMkLst>
            <pc:docMk/>
            <pc:sldMk cId="3443300448" sldId="283"/>
            <ac:picMk id="160" creationId="{EA8ADA9F-99E3-4964-8962-1118D1439FBA}"/>
          </ac:picMkLst>
        </pc:picChg>
        <pc:picChg chg="add">
          <ac:chgData name="C19349793 Saul Burgess" userId="b38bf715-5d8f-40f5-b826-89d4f1736fff" providerId="ADAL" clId="{D96BB65A-3A19-4236-8A01-A5C95E18785B}" dt="2019-11-27T21:05:02.553" v="1756" actId="26606"/>
          <ac:picMkLst>
            <pc:docMk/>
            <pc:sldMk cId="3443300448" sldId="283"/>
            <ac:picMk id="165" creationId="{6551C300-1D7A-46C3-9EF6-0EAC9B1E1F53}"/>
          </ac:picMkLst>
        </pc:picChg>
      </pc:sldChg>
      <pc:sldChg chg="modTransition">
        <pc:chgData name="C19349793 Saul Burgess" userId="b38bf715-5d8f-40f5-b826-89d4f1736fff" providerId="ADAL" clId="{D96BB65A-3A19-4236-8A01-A5C95E18785B}" dt="2019-11-27T23:08:24.676" v="3628"/>
        <pc:sldMkLst>
          <pc:docMk/>
          <pc:sldMk cId="3535906963" sldId="284"/>
        </pc:sldMkLst>
      </pc:sldChg>
      <pc:sldChg chg="modTransition">
        <pc:chgData name="C19349793 Saul Burgess" userId="b38bf715-5d8f-40f5-b826-89d4f1736fff" providerId="ADAL" clId="{D96BB65A-3A19-4236-8A01-A5C95E18785B}" dt="2019-11-27T23:08:27.257" v="3629"/>
        <pc:sldMkLst>
          <pc:docMk/>
          <pc:sldMk cId="3113027228" sldId="285"/>
        </pc:sldMkLst>
      </pc:sldChg>
      <pc:sldChg chg="addSp delSp modSp add mod modTransition setBg">
        <pc:chgData name="C19349793 Saul Burgess" userId="b38bf715-5d8f-40f5-b826-89d4f1736fff" providerId="ADAL" clId="{D96BB65A-3A19-4236-8A01-A5C95E18785B}" dt="2019-11-27T23:07:18.737" v="3619"/>
        <pc:sldMkLst>
          <pc:docMk/>
          <pc:sldMk cId="2381564337" sldId="286"/>
        </pc:sldMkLst>
        <pc:spChg chg="del">
          <ac:chgData name="C19349793 Saul Burgess" userId="b38bf715-5d8f-40f5-b826-89d4f1736fff" providerId="ADAL" clId="{D96BB65A-3A19-4236-8A01-A5C95E18785B}" dt="2019-11-27T21:21:33.556" v="1933" actId="478"/>
          <ac:spMkLst>
            <pc:docMk/>
            <pc:sldMk cId="2381564337" sldId="286"/>
            <ac:spMk id="2" creationId="{1C54AED4-946D-4206-8F34-B060ED5378A1}"/>
          </ac:spMkLst>
        </pc:spChg>
        <pc:spChg chg="del">
          <ac:chgData name="C19349793 Saul Burgess" userId="b38bf715-5d8f-40f5-b826-89d4f1736fff" providerId="ADAL" clId="{D96BB65A-3A19-4236-8A01-A5C95E18785B}" dt="2019-11-27T21:21:31.548" v="1932" actId="478"/>
          <ac:spMkLst>
            <pc:docMk/>
            <pc:sldMk cId="2381564337" sldId="286"/>
            <ac:spMk id="3" creationId="{F151458A-2F0B-4ADF-8F85-3C030E37FAB4}"/>
          </ac:spMkLst>
        </pc:spChg>
        <pc:spChg chg="add mod">
          <ac:chgData name="C19349793 Saul Burgess" userId="b38bf715-5d8f-40f5-b826-89d4f1736fff" providerId="ADAL" clId="{D96BB65A-3A19-4236-8A01-A5C95E18785B}" dt="2019-11-27T21:24:30.966" v="2075" actId="26606"/>
          <ac:spMkLst>
            <pc:docMk/>
            <pc:sldMk cId="2381564337" sldId="286"/>
            <ac:spMk id="6" creationId="{C5D548C3-9596-456E-868E-8448867EFC9E}"/>
          </ac:spMkLst>
        </pc:spChg>
        <pc:grpChg chg="add del">
          <ac:chgData name="C19349793 Saul Burgess" userId="b38bf715-5d8f-40f5-b826-89d4f1736fff" providerId="ADAL" clId="{D96BB65A-3A19-4236-8A01-A5C95E18785B}" dt="2019-11-27T21:24:30.966" v="2075" actId="26606"/>
          <ac:grpSpMkLst>
            <pc:docMk/>
            <pc:sldMk cId="2381564337" sldId="286"/>
            <ac:grpSpMk id="12" creationId="{8EC1EDC6-1B42-4FCD-BC53-B1D05BFF2E3F}"/>
          </ac:grpSpMkLst>
        </pc:grpChg>
        <pc:grpChg chg="add">
          <ac:chgData name="C19349793 Saul Burgess" userId="b38bf715-5d8f-40f5-b826-89d4f1736fff" providerId="ADAL" clId="{D96BB65A-3A19-4236-8A01-A5C95E18785B}" dt="2019-11-27T21:24:30.966" v="2075" actId="26606"/>
          <ac:grpSpMkLst>
            <pc:docMk/>
            <pc:sldMk cId="2381564337" sldId="286"/>
            <ac:grpSpMk id="54" creationId="{F21A37DB-EDD2-4025-A254-7FE5E4C7AE2B}"/>
          </ac:grpSpMkLst>
        </pc:grpChg>
        <pc:grpChg chg="add">
          <ac:chgData name="C19349793 Saul Burgess" userId="b38bf715-5d8f-40f5-b826-89d4f1736fff" providerId="ADAL" clId="{D96BB65A-3A19-4236-8A01-A5C95E18785B}" dt="2019-11-27T21:24:30.966" v="2075" actId="26606"/>
          <ac:grpSpMkLst>
            <pc:docMk/>
            <pc:sldMk cId="2381564337" sldId="286"/>
            <ac:grpSpMk id="55" creationId="{BA06356A-43DE-43CA-8CA4-0A33516F46F6}"/>
          </ac:grpSpMkLst>
        </pc:grpChg>
        <pc:grpChg chg="add">
          <ac:chgData name="C19349793 Saul Burgess" userId="b38bf715-5d8f-40f5-b826-89d4f1736fff" providerId="ADAL" clId="{D96BB65A-3A19-4236-8A01-A5C95E18785B}" dt="2019-11-27T21:24:30.966" v="2075" actId="26606"/>
          <ac:grpSpMkLst>
            <pc:docMk/>
            <pc:sldMk cId="2381564337" sldId="286"/>
            <ac:grpSpMk id="57" creationId="{B957206D-2084-4CDA-A838-A71F3CA69A05}"/>
          </ac:grpSpMkLst>
        </pc:grpChg>
        <pc:grpChg chg="add del">
          <ac:chgData name="C19349793 Saul Burgess" userId="b38bf715-5d8f-40f5-b826-89d4f1736fff" providerId="ADAL" clId="{D96BB65A-3A19-4236-8A01-A5C95E18785B}" dt="2019-11-27T21:22:45.535" v="1977" actId="26606"/>
          <ac:grpSpMkLst>
            <pc:docMk/>
            <pc:sldMk cId="2381564337" sldId="286"/>
            <ac:grpSpMk id="58" creationId="{F21A37DB-EDD2-4025-A254-7FE5E4C7AE2B}"/>
          </ac:grpSpMkLst>
        </pc:grpChg>
        <pc:grpChg chg="add">
          <ac:chgData name="C19349793 Saul Burgess" userId="b38bf715-5d8f-40f5-b826-89d4f1736fff" providerId="ADAL" clId="{D96BB65A-3A19-4236-8A01-A5C95E18785B}" dt="2019-11-27T21:24:30.966" v="2075" actId="26606"/>
          <ac:grpSpMkLst>
            <pc:docMk/>
            <pc:sldMk cId="2381564337" sldId="286"/>
            <ac:grpSpMk id="113" creationId="{D1FF6940-C5C5-4FE7-A7E6-AC95AA3D3DCF}"/>
          </ac:grpSpMkLst>
        </pc:grpChg>
        <pc:grpChg chg="add del">
          <ac:chgData name="C19349793 Saul Burgess" userId="b38bf715-5d8f-40f5-b826-89d4f1736fff" providerId="ADAL" clId="{D96BB65A-3A19-4236-8A01-A5C95E18785B}" dt="2019-11-27T21:22:45.535" v="1977" actId="26606"/>
          <ac:grpSpMkLst>
            <pc:docMk/>
            <pc:sldMk cId="2381564337" sldId="286"/>
            <ac:grpSpMk id="114" creationId="{BA06356A-43DE-43CA-8CA4-0A33516F46F6}"/>
          </ac:grpSpMkLst>
        </pc:grpChg>
        <pc:grpChg chg="add del">
          <ac:chgData name="C19349793 Saul Burgess" userId="b38bf715-5d8f-40f5-b826-89d4f1736fff" providerId="ADAL" clId="{D96BB65A-3A19-4236-8A01-A5C95E18785B}" dt="2019-11-27T21:22:45.535" v="1977" actId="26606"/>
          <ac:grpSpMkLst>
            <pc:docMk/>
            <pc:sldMk cId="2381564337" sldId="286"/>
            <ac:grpSpMk id="118" creationId="{B957206D-2084-4CDA-A838-A71F3CA69A05}"/>
          </ac:grpSpMkLst>
        </pc:grpChg>
        <pc:grpChg chg="add del">
          <ac:chgData name="C19349793 Saul Burgess" userId="b38bf715-5d8f-40f5-b826-89d4f1736fff" providerId="ADAL" clId="{D96BB65A-3A19-4236-8A01-A5C95E18785B}" dt="2019-11-27T21:22:45.535" v="1977" actId="26606"/>
          <ac:grpSpMkLst>
            <pc:docMk/>
            <pc:sldMk cId="2381564337" sldId="286"/>
            <ac:grpSpMk id="147" creationId="{D1FF6940-C5C5-4FE7-A7E6-AC95AA3D3DCF}"/>
          </ac:grpSpMkLst>
        </pc:grpChg>
        <pc:grpChg chg="add del">
          <ac:chgData name="C19349793 Saul Burgess" userId="b38bf715-5d8f-40f5-b826-89d4f1736fff" providerId="ADAL" clId="{D96BB65A-3A19-4236-8A01-A5C95E18785B}" dt="2019-11-27T21:22:46.641" v="1979" actId="26606"/>
          <ac:grpSpMkLst>
            <pc:docMk/>
            <pc:sldMk cId="2381564337" sldId="286"/>
            <ac:grpSpMk id="160" creationId="{F21A37DB-EDD2-4025-A254-7FE5E4C7AE2B}"/>
          </ac:grpSpMkLst>
        </pc:grpChg>
        <pc:grpChg chg="add del">
          <ac:chgData name="C19349793 Saul Burgess" userId="b38bf715-5d8f-40f5-b826-89d4f1736fff" providerId="ADAL" clId="{D96BB65A-3A19-4236-8A01-A5C95E18785B}" dt="2019-11-27T21:22:46.641" v="1979" actId="26606"/>
          <ac:grpSpMkLst>
            <pc:docMk/>
            <pc:sldMk cId="2381564337" sldId="286"/>
            <ac:grpSpMk id="161" creationId="{68961809-266D-4B4D-BE74-84C1B3CD6F28}"/>
          </ac:grpSpMkLst>
        </pc:grpChg>
        <pc:grpChg chg="add del">
          <ac:chgData name="C19349793 Saul Burgess" userId="b38bf715-5d8f-40f5-b826-89d4f1736fff" providerId="ADAL" clId="{D96BB65A-3A19-4236-8A01-A5C95E18785B}" dt="2019-11-27T21:22:46.641" v="1979" actId="26606"/>
          <ac:grpSpMkLst>
            <pc:docMk/>
            <pc:sldMk cId="2381564337" sldId="286"/>
            <ac:grpSpMk id="162" creationId="{B2086F72-9495-4DC4-839B-72567BA8D619}"/>
          </ac:grpSpMkLst>
        </pc:grpChg>
        <pc:grpChg chg="add del">
          <ac:chgData name="C19349793 Saul Burgess" userId="b38bf715-5d8f-40f5-b826-89d4f1736fff" providerId="ADAL" clId="{D96BB65A-3A19-4236-8A01-A5C95E18785B}" dt="2019-11-27T21:22:51.146" v="1981" actId="26606"/>
          <ac:grpSpMkLst>
            <pc:docMk/>
            <pc:sldMk cId="2381564337" sldId="286"/>
            <ac:grpSpMk id="174" creationId="{D0D26923-EE65-4E57-B679-61B80FBCAAB1}"/>
          </ac:grpSpMkLst>
        </pc:grpChg>
        <pc:grpChg chg="add del">
          <ac:chgData name="C19349793 Saul Burgess" userId="b38bf715-5d8f-40f5-b826-89d4f1736fff" providerId="ADAL" clId="{D96BB65A-3A19-4236-8A01-A5C95E18785B}" dt="2019-11-27T21:22:51.146" v="1981" actId="26606"/>
          <ac:grpSpMkLst>
            <pc:docMk/>
            <pc:sldMk cId="2381564337" sldId="286"/>
            <ac:grpSpMk id="185" creationId="{F21A37DB-EDD2-4025-A254-7FE5E4C7AE2B}"/>
          </ac:grpSpMkLst>
        </pc:grpChg>
        <pc:grpChg chg="add del">
          <ac:chgData name="C19349793 Saul Burgess" userId="b38bf715-5d8f-40f5-b826-89d4f1736fff" providerId="ADAL" clId="{D96BB65A-3A19-4236-8A01-A5C95E18785B}" dt="2019-11-27T21:22:51.146" v="1981" actId="26606"/>
          <ac:grpSpMkLst>
            <pc:docMk/>
            <pc:sldMk cId="2381564337" sldId="286"/>
            <ac:grpSpMk id="186" creationId="{AC7171C6-EA46-47D6-AAE3-DD4CA0393C5E}"/>
          </ac:grpSpMkLst>
        </pc:grpChg>
        <pc:grpChg chg="add del">
          <ac:chgData name="C19349793 Saul Burgess" userId="b38bf715-5d8f-40f5-b826-89d4f1736fff" providerId="ADAL" clId="{D96BB65A-3A19-4236-8A01-A5C95E18785B}" dt="2019-11-27T21:22:51.146" v="1981" actId="26606"/>
          <ac:grpSpMkLst>
            <pc:docMk/>
            <pc:sldMk cId="2381564337" sldId="286"/>
            <ac:grpSpMk id="187" creationId="{1A7C43DF-6C62-45B8-95AA-FD5810A86604}"/>
          </ac:grpSpMkLst>
        </pc:grpChg>
        <pc:grpChg chg="add del">
          <ac:chgData name="C19349793 Saul Burgess" userId="b38bf715-5d8f-40f5-b826-89d4f1736fff" providerId="ADAL" clId="{D96BB65A-3A19-4236-8A01-A5C95E18785B}" dt="2019-11-27T21:22:54.385" v="1983" actId="26606"/>
          <ac:grpSpMkLst>
            <pc:docMk/>
            <pc:sldMk cId="2381564337" sldId="286"/>
            <ac:grpSpMk id="195" creationId="{F21A37DB-EDD2-4025-A254-7FE5E4C7AE2B}"/>
          </ac:grpSpMkLst>
        </pc:grpChg>
        <pc:grpChg chg="add del">
          <ac:chgData name="C19349793 Saul Burgess" userId="b38bf715-5d8f-40f5-b826-89d4f1736fff" providerId="ADAL" clId="{D96BB65A-3A19-4236-8A01-A5C95E18785B}" dt="2019-11-27T21:22:54.385" v="1983" actId="26606"/>
          <ac:grpSpMkLst>
            <pc:docMk/>
            <pc:sldMk cId="2381564337" sldId="286"/>
            <ac:grpSpMk id="196" creationId="{BA06356A-43DE-43CA-8CA4-0A33516F46F6}"/>
          </ac:grpSpMkLst>
        </pc:grpChg>
        <pc:grpChg chg="add del">
          <ac:chgData name="C19349793 Saul Burgess" userId="b38bf715-5d8f-40f5-b826-89d4f1736fff" providerId="ADAL" clId="{D96BB65A-3A19-4236-8A01-A5C95E18785B}" dt="2019-11-27T21:22:54.385" v="1983" actId="26606"/>
          <ac:grpSpMkLst>
            <pc:docMk/>
            <pc:sldMk cId="2381564337" sldId="286"/>
            <ac:grpSpMk id="197" creationId="{B957206D-2084-4CDA-A838-A71F3CA69A05}"/>
          </ac:grpSpMkLst>
        </pc:grpChg>
        <pc:grpChg chg="add del">
          <ac:chgData name="C19349793 Saul Burgess" userId="b38bf715-5d8f-40f5-b826-89d4f1736fff" providerId="ADAL" clId="{D96BB65A-3A19-4236-8A01-A5C95E18785B}" dt="2019-11-27T21:22:54.385" v="1983" actId="26606"/>
          <ac:grpSpMkLst>
            <pc:docMk/>
            <pc:sldMk cId="2381564337" sldId="286"/>
            <ac:grpSpMk id="198" creationId="{D1FF6940-C5C5-4FE7-A7E6-AC95AA3D3DCF}"/>
          </ac:grpSpMkLst>
        </pc:grpChg>
        <pc:grpChg chg="add del">
          <ac:chgData name="C19349793 Saul Burgess" userId="b38bf715-5d8f-40f5-b826-89d4f1736fff" providerId="ADAL" clId="{D96BB65A-3A19-4236-8A01-A5C95E18785B}" dt="2019-11-27T21:22:59.321" v="1985" actId="26606"/>
          <ac:grpSpMkLst>
            <pc:docMk/>
            <pc:sldMk cId="2381564337" sldId="286"/>
            <ac:grpSpMk id="201" creationId="{F21A37DB-EDD2-4025-A254-7FE5E4C7AE2B}"/>
          </ac:grpSpMkLst>
        </pc:grpChg>
        <pc:grpChg chg="add del">
          <ac:chgData name="C19349793 Saul Burgess" userId="b38bf715-5d8f-40f5-b826-89d4f1736fff" providerId="ADAL" clId="{D96BB65A-3A19-4236-8A01-A5C95E18785B}" dt="2019-11-27T21:22:59.321" v="1985" actId="26606"/>
          <ac:grpSpMkLst>
            <pc:docMk/>
            <pc:sldMk cId="2381564337" sldId="286"/>
            <ac:grpSpMk id="202" creationId="{AC7171C6-EA46-47D6-AAE3-DD4CA0393C5E}"/>
          </ac:grpSpMkLst>
        </pc:grpChg>
        <pc:grpChg chg="add del">
          <ac:chgData name="C19349793 Saul Burgess" userId="b38bf715-5d8f-40f5-b826-89d4f1736fff" providerId="ADAL" clId="{D96BB65A-3A19-4236-8A01-A5C95E18785B}" dt="2019-11-27T21:22:59.321" v="1985" actId="26606"/>
          <ac:grpSpMkLst>
            <pc:docMk/>
            <pc:sldMk cId="2381564337" sldId="286"/>
            <ac:grpSpMk id="203" creationId="{1A7C43DF-6C62-45B8-95AA-FD5810A86604}"/>
          </ac:grpSpMkLst>
        </pc:grpChg>
        <pc:grpChg chg="add del">
          <ac:chgData name="C19349793 Saul Burgess" userId="b38bf715-5d8f-40f5-b826-89d4f1736fff" providerId="ADAL" clId="{D96BB65A-3A19-4236-8A01-A5C95E18785B}" dt="2019-11-27T21:22:59.321" v="1985" actId="26606"/>
          <ac:grpSpMkLst>
            <pc:docMk/>
            <pc:sldMk cId="2381564337" sldId="286"/>
            <ac:grpSpMk id="209" creationId="{D0D26923-EE65-4E57-B679-61B80FBCAAB1}"/>
          </ac:grpSpMkLst>
        </pc:grpChg>
        <pc:grpChg chg="add del">
          <ac:chgData name="C19349793 Saul Burgess" userId="b38bf715-5d8f-40f5-b826-89d4f1736fff" providerId="ADAL" clId="{D96BB65A-3A19-4236-8A01-A5C95E18785B}" dt="2019-11-27T21:23:02.855" v="1987" actId="26606"/>
          <ac:grpSpMkLst>
            <pc:docMk/>
            <pc:sldMk cId="2381564337" sldId="286"/>
            <ac:grpSpMk id="212" creationId="{F21A37DB-EDD2-4025-A254-7FE5E4C7AE2B}"/>
          </ac:grpSpMkLst>
        </pc:grpChg>
        <pc:grpChg chg="add del">
          <ac:chgData name="C19349793 Saul Burgess" userId="b38bf715-5d8f-40f5-b826-89d4f1736fff" providerId="ADAL" clId="{D96BB65A-3A19-4236-8A01-A5C95E18785B}" dt="2019-11-27T21:23:02.855" v="1987" actId="26606"/>
          <ac:grpSpMkLst>
            <pc:docMk/>
            <pc:sldMk cId="2381564337" sldId="286"/>
            <ac:grpSpMk id="213" creationId="{3B471BDA-CF9A-4D5A-968B-40FC59D410D5}"/>
          </ac:grpSpMkLst>
        </pc:grpChg>
        <pc:grpChg chg="add del">
          <ac:chgData name="C19349793 Saul Burgess" userId="b38bf715-5d8f-40f5-b826-89d4f1736fff" providerId="ADAL" clId="{D96BB65A-3A19-4236-8A01-A5C95E18785B}" dt="2019-11-27T21:23:02.855" v="1987" actId="26606"/>
          <ac:grpSpMkLst>
            <pc:docMk/>
            <pc:sldMk cId="2381564337" sldId="286"/>
            <ac:grpSpMk id="214" creationId="{C5A2BA54-1CB5-4D78-833D-4DE99D4CF650}"/>
          </ac:grpSpMkLst>
        </pc:grpChg>
        <pc:grpChg chg="add del">
          <ac:chgData name="C19349793 Saul Burgess" userId="b38bf715-5d8f-40f5-b826-89d4f1736fff" providerId="ADAL" clId="{D96BB65A-3A19-4236-8A01-A5C95E18785B}" dt="2019-11-27T21:23:02.855" v="1987" actId="26606"/>
          <ac:grpSpMkLst>
            <pc:docMk/>
            <pc:sldMk cId="2381564337" sldId="286"/>
            <ac:grpSpMk id="220" creationId="{ECC60EEE-AABB-4099-9403-8A4CDD57343D}"/>
          </ac:grpSpMkLst>
        </pc:grpChg>
        <pc:grpChg chg="add del">
          <ac:chgData name="C19349793 Saul Burgess" userId="b38bf715-5d8f-40f5-b826-89d4f1736fff" providerId="ADAL" clId="{D96BB65A-3A19-4236-8A01-A5C95E18785B}" dt="2019-11-27T21:23:04.283" v="1989" actId="26606"/>
          <ac:grpSpMkLst>
            <pc:docMk/>
            <pc:sldMk cId="2381564337" sldId="286"/>
            <ac:grpSpMk id="223" creationId="{F21A37DB-EDD2-4025-A254-7FE5E4C7AE2B}"/>
          </ac:grpSpMkLst>
        </pc:grpChg>
        <pc:grpChg chg="add del">
          <ac:chgData name="C19349793 Saul Burgess" userId="b38bf715-5d8f-40f5-b826-89d4f1736fff" providerId="ADAL" clId="{D96BB65A-3A19-4236-8A01-A5C95E18785B}" dt="2019-11-27T21:23:51.300" v="2031" actId="26606"/>
          <ac:grpSpMkLst>
            <pc:docMk/>
            <pc:sldMk cId="2381564337" sldId="286"/>
            <ac:grpSpMk id="226" creationId="{F21A37DB-EDD2-4025-A254-7FE5E4C7AE2B}"/>
          </ac:grpSpMkLst>
        </pc:grpChg>
        <pc:grpChg chg="add del">
          <ac:chgData name="C19349793 Saul Burgess" userId="b38bf715-5d8f-40f5-b826-89d4f1736fff" providerId="ADAL" clId="{D96BB65A-3A19-4236-8A01-A5C95E18785B}" dt="2019-11-27T21:23:51.300" v="2031" actId="26606"/>
          <ac:grpSpMkLst>
            <pc:docMk/>
            <pc:sldMk cId="2381564337" sldId="286"/>
            <ac:grpSpMk id="227" creationId="{AC7171C6-EA46-47D6-AAE3-DD4CA0393C5E}"/>
          </ac:grpSpMkLst>
        </pc:grpChg>
        <pc:grpChg chg="add del">
          <ac:chgData name="C19349793 Saul Burgess" userId="b38bf715-5d8f-40f5-b826-89d4f1736fff" providerId="ADAL" clId="{D96BB65A-3A19-4236-8A01-A5C95E18785B}" dt="2019-11-27T21:23:51.300" v="2031" actId="26606"/>
          <ac:grpSpMkLst>
            <pc:docMk/>
            <pc:sldMk cId="2381564337" sldId="286"/>
            <ac:grpSpMk id="228" creationId="{1A7C43DF-6C62-45B8-95AA-FD5810A86604}"/>
          </ac:grpSpMkLst>
        </pc:grpChg>
        <pc:grpChg chg="add del">
          <ac:chgData name="C19349793 Saul Burgess" userId="b38bf715-5d8f-40f5-b826-89d4f1736fff" providerId="ADAL" clId="{D96BB65A-3A19-4236-8A01-A5C95E18785B}" dt="2019-11-27T21:23:51.300" v="2031" actId="26606"/>
          <ac:grpSpMkLst>
            <pc:docMk/>
            <pc:sldMk cId="2381564337" sldId="286"/>
            <ac:grpSpMk id="234" creationId="{D0D26923-EE65-4E57-B679-61B80FBCAAB1}"/>
          </ac:grpSpMkLst>
        </pc:grpChg>
        <pc:picChg chg="add mod ord">
          <ac:chgData name="C19349793 Saul Burgess" userId="b38bf715-5d8f-40f5-b826-89d4f1736fff" providerId="ADAL" clId="{D96BB65A-3A19-4236-8A01-A5C95E18785B}" dt="2019-11-27T21:24:30.966" v="2075" actId="26606"/>
          <ac:picMkLst>
            <pc:docMk/>
            <pc:sldMk cId="2381564337" sldId="286"/>
            <ac:picMk id="5" creationId="{FD7C7946-7337-4A84-A744-5EA0F79524E1}"/>
          </ac:picMkLst>
        </pc:picChg>
        <pc:picChg chg="add del">
          <ac:chgData name="C19349793 Saul Burgess" userId="b38bf715-5d8f-40f5-b826-89d4f1736fff" providerId="ADAL" clId="{D96BB65A-3A19-4236-8A01-A5C95E18785B}" dt="2019-11-27T21:24:30.966" v="2075" actId="26606"/>
          <ac:picMkLst>
            <pc:docMk/>
            <pc:sldMk cId="2381564337" sldId="286"/>
            <ac:picMk id="10" creationId="{6551C300-1D7A-46C3-9EF6-0EAC9B1E1F53}"/>
          </ac:picMkLst>
        </pc:picChg>
        <pc:picChg chg="add">
          <ac:chgData name="C19349793 Saul Burgess" userId="b38bf715-5d8f-40f5-b826-89d4f1736fff" providerId="ADAL" clId="{D96BB65A-3A19-4236-8A01-A5C95E18785B}" dt="2019-11-27T21:24:30.966" v="2075" actId="26606"/>
          <ac:picMkLst>
            <pc:docMk/>
            <pc:sldMk cId="2381564337" sldId="286"/>
            <ac:picMk id="53" creationId="{38BFA449-4933-478B-B27D-ACCC557FF970}"/>
          </ac:picMkLst>
        </pc:picChg>
        <pc:picChg chg="add del">
          <ac:chgData name="C19349793 Saul Burgess" userId="b38bf715-5d8f-40f5-b826-89d4f1736fff" providerId="ADAL" clId="{D96BB65A-3A19-4236-8A01-A5C95E18785B}" dt="2019-11-27T21:22:45.535" v="1977" actId="26606"/>
          <ac:picMkLst>
            <pc:docMk/>
            <pc:sldMk cId="2381564337" sldId="286"/>
            <ac:picMk id="56" creationId="{38BFA449-4933-478B-B27D-ACCC557FF970}"/>
          </ac:picMkLst>
        </pc:picChg>
        <pc:picChg chg="add del">
          <ac:chgData name="C19349793 Saul Burgess" userId="b38bf715-5d8f-40f5-b826-89d4f1736fff" providerId="ADAL" clId="{D96BB65A-3A19-4236-8A01-A5C95E18785B}" dt="2019-11-27T21:22:46.641" v="1979" actId="26606"/>
          <ac:picMkLst>
            <pc:docMk/>
            <pc:sldMk cId="2381564337" sldId="286"/>
            <ac:picMk id="159" creationId="{38BFA449-4933-478B-B27D-ACCC557FF970}"/>
          </ac:picMkLst>
        </pc:picChg>
        <pc:picChg chg="add del">
          <ac:chgData name="C19349793 Saul Burgess" userId="b38bf715-5d8f-40f5-b826-89d4f1736fff" providerId="ADAL" clId="{D96BB65A-3A19-4236-8A01-A5C95E18785B}" dt="2019-11-27T21:22:51.146" v="1981" actId="26606"/>
          <ac:picMkLst>
            <pc:docMk/>
            <pc:sldMk cId="2381564337" sldId="286"/>
            <ac:picMk id="173" creationId="{38BFA449-4933-478B-B27D-ACCC557FF970}"/>
          </ac:picMkLst>
        </pc:picChg>
        <pc:picChg chg="add del">
          <ac:chgData name="C19349793 Saul Burgess" userId="b38bf715-5d8f-40f5-b826-89d4f1736fff" providerId="ADAL" clId="{D96BB65A-3A19-4236-8A01-A5C95E18785B}" dt="2019-11-27T21:22:54.385" v="1983" actId="26606"/>
          <ac:picMkLst>
            <pc:docMk/>
            <pc:sldMk cId="2381564337" sldId="286"/>
            <ac:picMk id="194" creationId="{38BFA449-4933-478B-B27D-ACCC557FF970}"/>
          </ac:picMkLst>
        </pc:picChg>
        <pc:picChg chg="add del">
          <ac:chgData name="C19349793 Saul Burgess" userId="b38bf715-5d8f-40f5-b826-89d4f1736fff" providerId="ADAL" clId="{D96BB65A-3A19-4236-8A01-A5C95E18785B}" dt="2019-11-27T21:22:59.321" v="1985" actId="26606"/>
          <ac:picMkLst>
            <pc:docMk/>
            <pc:sldMk cId="2381564337" sldId="286"/>
            <ac:picMk id="200" creationId="{38BFA449-4933-478B-B27D-ACCC557FF970}"/>
          </ac:picMkLst>
        </pc:picChg>
        <pc:picChg chg="add del">
          <ac:chgData name="C19349793 Saul Burgess" userId="b38bf715-5d8f-40f5-b826-89d4f1736fff" providerId="ADAL" clId="{D96BB65A-3A19-4236-8A01-A5C95E18785B}" dt="2019-11-27T21:23:02.855" v="1987" actId="26606"/>
          <ac:picMkLst>
            <pc:docMk/>
            <pc:sldMk cId="2381564337" sldId="286"/>
            <ac:picMk id="211" creationId="{38BFA449-4933-478B-B27D-ACCC557FF970}"/>
          </ac:picMkLst>
        </pc:picChg>
        <pc:picChg chg="add del">
          <ac:chgData name="C19349793 Saul Burgess" userId="b38bf715-5d8f-40f5-b826-89d4f1736fff" providerId="ADAL" clId="{D96BB65A-3A19-4236-8A01-A5C95E18785B}" dt="2019-11-27T21:23:04.283" v="1989" actId="26606"/>
          <ac:picMkLst>
            <pc:docMk/>
            <pc:sldMk cId="2381564337" sldId="286"/>
            <ac:picMk id="222" creationId="{38BFA449-4933-478B-B27D-ACCC557FF970}"/>
          </ac:picMkLst>
        </pc:picChg>
        <pc:picChg chg="add del">
          <ac:chgData name="C19349793 Saul Burgess" userId="b38bf715-5d8f-40f5-b826-89d4f1736fff" providerId="ADAL" clId="{D96BB65A-3A19-4236-8A01-A5C95E18785B}" dt="2019-11-27T21:23:51.300" v="2031" actId="26606"/>
          <ac:picMkLst>
            <pc:docMk/>
            <pc:sldMk cId="2381564337" sldId="286"/>
            <ac:picMk id="225" creationId="{38BFA449-4933-478B-B27D-ACCC557FF970}"/>
          </ac:picMkLst>
        </pc:picChg>
      </pc:sldChg>
      <pc:sldChg chg="addSp delSp modSp mod modTransition setBg">
        <pc:chgData name="C19349793 Saul Burgess" userId="b38bf715-5d8f-40f5-b826-89d4f1736fff" providerId="ADAL" clId="{D96BB65A-3A19-4236-8A01-A5C95E18785B}" dt="2019-11-27T23:08:20.141" v="3627"/>
        <pc:sldMkLst>
          <pc:docMk/>
          <pc:sldMk cId="669448461" sldId="287"/>
        </pc:sldMkLst>
        <pc:spChg chg="mod">
          <ac:chgData name="C19349793 Saul Burgess" userId="b38bf715-5d8f-40f5-b826-89d4f1736fff" providerId="ADAL" clId="{D96BB65A-3A19-4236-8A01-A5C95E18785B}" dt="2019-11-27T22:57:01.548" v="3361" actId="26606"/>
          <ac:spMkLst>
            <pc:docMk/>
            <pc:sldMk cId="669448461" sldId="287"/>
            <ac:spMk id="2" creationId="{BD821473-04EE-46C9-8180-85F1AC55CF2A}"/>
          </ac:spMkLst>
        </pc:spChg>
        <pc:spChg chg="add del">
          <ac:chgData name="C19349793 Saul Burgess" userId="b38bf715-5d8f-40f5-b826-89d4f1736fff" providerId="ADAL" clId="{D96BB65A-3A19-4236-8A01-A5C95E18785B}" dt="2019-11-27T22:57:01.548" v="3361" actId="26606"/>
          <ac:spMkLst>
            <pc:docMk/>
            <pc:sldMk cId="669448461" sldId="287"/>
            <ac:spMk id="69" creationId="{66D7BB2A-2127-4B10-B638-E01043C89639}"/>
          </ac:spMkLst>
        </pc:spChg>
        <pc:grpChg chg="add del">
          <ac:chgData name="C19349793 Saul Burgess" userId="b38bf715-5d8f-40f5-b826-89d4f1736fff" providerId="ADAL" clId="{D96BB65A-3A19-4236-8A01-A5C95E18785B}" dt="2019-11-27T22:57:01.548" v="3361" actId="26606"/>
          <ac:grpSpMkLst>
            <pc:docMk/>
            <pc:sldMk cId="669448461" sldId="287"/>
            <ac:grpSpMk id="13" creationId="{63B162F2-B930-47F6-A9DC-B50E3645447D}"/>
          </ac:grpSpMkLst>
        </pc:grpChg>
        <pc:picChg chg="mod ord">
          <ac:chgData name="C19349793 Saul Burgess" userId="b38bf715-5d8f-40f5-b826-89d4f1736fff" providerId="ADAL" clId="{D96BB65A-3A19-4236-8A01-A5C95E18785B}" dt="2019-11-27T22:57:01.548" v="3361" actId="26606"/>
          <ac:picMkLst>
            <pc:docMk/>
            <pc:sldMk cId="669448461" sldId="287"/>
            <ac:picMk id="5" creationId="{BE8F1F91-0A52-4C18-BB16-4170A3B924DE}"/>
          </ac:picMkLst>
        </pc:picChg>
        <pc:picChg chg="mod">
          <ac:chgData name="C19349793 Saul Burgess" userId="b38bf715-5d8f-40f5-b826-89d4f1736fff" providerId="ADAL" clId="{D96BB65A-3A19-4236-8A01-A5C95E18785B}" dt="2019-11-27T22:57:01.548" v="3361" actId="26606"/>
          <ac:picMkLst>
            <pc:docMk/>
            <pc:sldMk cId="669448461" sldId="287"/>
            <ac:picMk id="6" creationId="{DC17A7BC-BC37-415E-93EA-2DDD1E0F050E}"/>
          </ac:picMkLst>
        </pc:picChg>
        <pc:picChg chg="add del">
          <ac:chgData name="C19349793 Saul Burgess" userId="b38bf715-5d8f-40f5-b826-89d4f1736fff" providerId="ADAL" clId="{D96BB65A-3A19-4236-8A01-A5C95E18785B}" dt="2019-11-27T22:57:01.548" v="3361" actId="26606"/>
          <ac:picMkLst>
            <pc:docMk/>
            <pc:sldMk cId="669448461" sldId="287"/>
            <ac:picMk id="11" creationId="{A725256B-14D4-4D13-99C3-67DB4DB08BB0}"/>
          </ac:picMkLst>
        </pc:picChg>
      </pc:sldChg>
      <pc:sldChg chg="add del">
        <pc:chgData name="C19349793 Saul Burgess" userId="b38bf715-5d8f-40f5-b826-89d4f1736fff" providerId="ADAL" clId="{D96BB65A-3A19-4236-8A01-A5C95E18785B}" dt="2019-11-27T21:46:20.053" v="2077" actId="2696"/>
        <pc:sldMkLst>
          <pc:docMk/>
          <pc:sldMk cId="3179732706" sldId="289"/>
        </pc:sldMkLst>
      </pc:sldChg>
      <pc:sldChg chg="modTransition">
        <pc:chgData name="C19349793 Saul Burgess" userId="b38bf715-5d8f-40f5-b826-89d4f1736fff" providerId="ADAL" clId="{D96BB65A-3A19-4236-8A01-A5C95E18785B}" dt="2019-11-27T23:07:27.452" v="3620"/>
        <pc:sldMkLst>
          <pc:docMk/>
          <pc:sldMk cId="1538625198" sldId="290"/>
        </pc:sldMkLst>
      </pc:sldChg>
      <pc:sldChg chg="addSp delSp modSp add mod setBg">
        <pc:chgData name="C19349793 Saul Burgess" userId="b38bf715-5d8f-40f5-b826-89d4f1736fff" providerId="ADAL" clId="{D96BB65A-3A19-4236-8A01-A5C95E18785B}" dt="2019-11-27T22:48:43.682" v="3309" actId="207"/>
        <pc:sldMkLst>
          <pc:docMk/>
          <pc:sldMk cId="1201249393" sldId="291"/>
        </pc:sldMkLst>
        <pc:spChg chg="mod">
          <ac:chgData name="C19349793 Saul Burgess" userId="b38bf715-5d8f-40f5-b826-89d4f1736fff" providerId="ADAL" clId="{D96BB65A-3A19-4236-8A01-A5C95E18785B}" dt="2019-11-27T21:57:33.615" v="2216" actId="26606"/>
          <ac:spMkLst>
            <pc:docMk/>
            <pc:sldMk cId="1201249393" sldId="291"/>
            <ac:spMk id="4" creationId="{7E39137A-663A-4013-B9DC-6CD90FBF7E54}"/>
          </ac:spMkLst>
        </pc:spChg>
        <pc:spChg chg="mod">
          <ac:chgData name="C19349793 Saul Burgess" userId="b38bf715-5d8f-40f5-b826-89d4f1736fff" providerId="ADAL" clId="{D96BB65A-3A19-4236-8A01-A5C95E18785B}" dt="2019-11-27T21:59:00.238" v="2231" actId="113"/>
          <ac:spMkLst>
            <pc:docMk/>
            <pc:sldMk cId="1201249393" sldId="291"/>
            <ac:spMk id="5" creationId="{E335DB6A-E595-462B-B09B-937D622C2EC0}"/>
          </ac:spMkLst>
        </pc:spChg>
        <pc:spChg chg="add del">
          <ac:chgData name="C19349793 Saul Burgess" userId="b38bf715-5d8f-40f5-b826-89d4f1736fff" providerId="ADAL" clId="{D96BB65A-3A19-4236-8A01-A5C95E18785B}" dt="2019-11-27T21:57:24.145" v="2215" actId="26606"/>
          <ac:spMkLst>
            <pc:docMk/>
            <pc:sldMk cId="1201249393" sldId="291"/>
            <ac:spMk id="10" creationId="{E978A47D-4F17-40FE-AB70-7AF78A9575EB}"/>
          </ac:spMkLst>
        </pc:spChg>
        <pc:spChg chg="add del">
          <ac:chgData name="C19349793 Saul Burgess" userId="b38bf715-5d8f-40f5-b826-89d4f1736fff" providerId="ADAL" clId="{D96BB65A-3A19-4236-8A01-A5C95E18785B}" dt="2019-11-27T21:57:33.615" v="2216" actId="26606"/>
          <ac:spMkLst>
            <pc:docMk/>
            <pc:sldMk cId="1201249393" sldId="291"/>
            <ac:spMk id="60" creationId="{E4B7B3E3-827A-48BE-AD67-A57C45AA6949}"/>
          </ac:spMkLst>
        </pc:spChg>
        <pc:grpChg chg="add del">
          <ac:chgData name="C19349793 Saul Burgess" userId="b38bf715-5d8f-40f5-b826-89d4f1736fff" providerId="ADAL" clId="{D96BB65A-3A19-4236-8A01-A5C95E18785B}" dt="2019-11-27T21:57:24.145" v="2215" actId="26606"/>
          <ac:grpSpMkLst>
            <pc:docMk/>
            <pc:sldMk cId="1201249393" sldId="291"/>
            <ac:grpSpMk id="12" creationId="{85BE3A7E-6A3F-401E-A025-BBB8FDB8DD30}"/>
          </ac:grpSpMkLst>
        </pc:grpChg>
        <pc:grpChg chg="add del">
          <ac:chgData name="C19349793 Saul Burgess" userId="b38bf715-5d8f-40f5-b826-89d4f1736fff" providerId="ADAL" clId="{D96BB65A-3A19-4236-8A01-A5C95E18785B}" dt="2019-11-27T21:57:24.145" v="2215" actId="26606"/>
          <ac:grpSpMkLst>
            <pc:docMk/>
            <pc:sldMk cId="1201249393" sldId="291"/>
            <ac:grpSpMk id="43" creationId="{F4E035BE-9FF4-43D3-BC25-CF582D7FF85E}"/>
          </ac:grpSpMkLst>
        </pc:grpChg>
        <pc:picChg chg="del mod">
          <ac:chgData name="C19349793 Saul Burgess" userId="b38bf715-5d8f-40f5-b826-89d4f1736fff" providerId="ADAL" clId="{D96BB65A-3A19-4236-8A01-A5C95E18785B}" dt="2019-11-27T21:57:10.098" v="2213" actId="478"/>
          <ac:picMkLst>
            <pc:docMk/>
            <pc:sldMk cId="1201249393" sldId="291"/>
            <ac:picMk id="44" creationId="{B1E50520-6961-4781-B915-A6A4281A81FB}"/>
          </ac:picMkLst>
        </pc:picChg>
        <pc:picChg chg="add mod">
          <ac:chgData name="C19349793 Saul Burgess" userId="b38bf715-5d8f-40f5-b826-89d4f1736fff" providerId="ADAL" clId="{D96BB65A-3A19-4236-8A01-A5C95E18785B}" dt="2019-11-27T22:48:43.682" v="3309" actId="207"/>
          <ac:picMkLst>
            <pc:docMk/>
            <pc:sldMk cId="1201249393" sldId="291"/>
            <ac:picMk id="57" creationId="{D2BC6292-1F64-48C8-9B62-55F8B546A2A8}"/>
          </ac:picMkLst>
        </pc:picChg>
        <pc:cxnChg chg="add del">
          <ac:chgData name="C19349793 Saul Burgess" userId="b38bf715-5d8f-40f5-b826-89d4f1736fff" providerId="ADAL" clId="{D96BB65A-3A19-4236-8A01-A5C95E18785B}" dt="2019-11-27T21:57:24.145" v="2215" actId="26606"/>
          <ac:cxnSpMkLst>
            <pc:docMk/>
            <pc:sldMk cId="1201249393" sldId="291"/>
            <ac:cxnSpMk id="41" creationId="{085ECEC0-FF5D-4348-92C7-1EA7C61E770C}"/>
          </ac:cxnSpMkLst>
        </pc:cxnChg>
      </pc:sldChg>
      <pc:sldChg chg="modTransition">
        <pc:chgData name="C19349793 Saul Burgess" userId="b38bf715-5d8f-40f5-b826-89d4f1736fff" providerId="ADAL" clId="{D96BB65A-3A19-4236-8A01-A5C95E18785B}" dt="2019-11-27T23:07:00.290" v="3616"/>
        <pc:sldMkLst>
          <pc:docMk/>
          <pc:sldMk cId="3763602728" sldId="292"/>
        </pc:sldMkLst>
      </pc:sldChg>
      <pc:sldChg chg="modTransition">
        <pc:chgData name="C19349793 Saul Burgess" userId="b38bf715-5d8f-40f5-b826-89d4f1736fff" providerId="ADAL" clId="{D96BB65A-3A19-4236-8A01-A5C95E18785B}" dt="2019-11-27T23:07:03.402" v="3617"/>
        <pc:sldMkLst>
          <pc:docMk/>
          <pc:sldMk cId="508212379" sldId="293"/>
        </pc:sldMkLst>
      </pc:sldChg>
      <pc:sldChg chg="modTransition">
        <pc:chgData name="C19349793 Saul Burgess" userId="b38bf715-5d8f-40f5-b826-89d4f1736fff" providerId="ADAL" clId="{D96BB65A-3A19-4236-8A01-A5C95E18785B}" dt="2019-11-27T23:07:07.528" v="3618"/>
        <pc:sldMkLst>
          <pc:docMk/>
          <pc:sldMk cId="2887964381" sldId="294"/>
        </pc:sldMkLst>
      </pc:sldChg>
      <pc:sldChg chg="modTransition">
        <pc:chgData name="C19349793 Saul Burgess" userId="b38bf715-5d8f-40f5-b826-89d4f1736fff" providerId="ADAL" clId="{D96BB65A-3A19-4236-8A01-A5C95E18785B}" dt="2019-11-27T23:07:32.670" v="3621"/>
        <pc:sldMkLst>
          <pc:docMk/>
          <pc:sldMk cId="2865306554" sldId="295"/>
        </pc:sldMkLst>
      </pc:sldChg>
      <pc:sldChg chg="modSp">
        <pc:chgData name="C19349793 Saul Burgess" userId="b38bf715-5d8f-40f5-b826-89d4f1736fff" providerId="ADAL" clId="{D96BB65A-3A19-4236-8A01-A5C95E18785B}" dt="2019-11-27T22:07:32.636" v="2481" actId="207"/>
        <pc:sldMkLst>
          <pc:docMk/>
          <pc:sldMk cId="2014895062" sldId="296"/>
        </pc:sldMkLst>
        <pc:spChg chg="mod">
          <ac:chgData name="C19349793 Saul Burgess" userId="b38bf715-5d8f-40f5-b826-89d4f1736fff" providerId="ADAL" clId="{D96BB65A-3A19-4236-8A01-A5C95E18785B}" dt="2019-11-27T21:59:34.753" v="2265" actId="20577"/>
          <ac:spMkLst>
            <pc:docMk/>
            <pc:sldMk cId="2014895062" sldId="296"/>
            <ac:spMk id="2" creationId="{2F92808E-B994-4F0C-9B8D-4C01ABE22DF0}"/>
          </ac:spMkLst>
        </pc:spChg>
        <pc:graphicFrameChg chg="mod">
          <ac:chgData name="C19349793 Saul Burgess" userId="b38bf715-5d8f-40f5-b826-89d4f1736fff" providerId="ADAL" clId="{D96BB65A-3A19-4236-8A01-A5C95E18785B}" dt="2019-11-27T22:07:32.636" v="2481" actId="207"/>
          <ac:graphicFrameMkLst>
            <pc:docMk/>
            <pc:sldMk cId="2014895062" sldId="296"/>
            <ac:graphicFrameMk id="77" creationId="{5B4E977B-E284-4D47-AAE7-9E7B88F335AD}"/>
          </ac:graphicFrameMkLst>
        </pc:graphicFrameChg>
      </pc:sldChg>
      <pc:sldChg chg="addSp delSp modSp add mod setBg">
        <pc:chgData name="C19349793 Saul Burgess" userId="b38bf715-5d8f-40f5-b826-89d4f1736fff" providerId="ADAL" clId="{D96BB65A-3A19-4236-8A01-A5C95E18785B}" dt="2019-11-27T22:16:51.377" v="2951" actId="26606"/>
        <pc:sldMkLst>
          <pc:docMk/>
          <pc:sldMk cId="3648091234" sldId="297"/>
        </pc:sldMkLst>
        <pc:spChg chg="mod">
          <ac:chgData name="C19349793 Saul Burgess" userId="b38bf715-5d8f-40f5-b826-89d4f1736fff" providerId="ADAL" clId="{D96BB65A-3A19-4236-8A01-A5C95E18785B}" dt="2019-11-27T22:10:58.585" v="2540" actId="20577"/>
          <ac:spMkLst>
            <pc:docMk/>
            <pc:sldMk cId="3648091234" sldId="297"/>
            <ac:spMk id="2" creationId="{BB4351E7-95C5-4163-B36F-6D374C30062A}"/>
          </ac:spMkLst>
        </pc:spChg>
        <pc:spChg chg="del mod">
          <ac:chgData name="C19349793 Saul Burgess" userId="b38bf715-5d8f-40f5-b826-89d4f1736fff" providerId="ADAL" clId="{D96BB65A-3A19-4236-8A01-A5C95E18785B}" dt="2019-11-27T22:16:51.377" v="2951" actId="26606"/>
          <ac:spMkLst>
            <pc:docMk/>
            <pc:sldMk cId="3648091234" sldId="297"/>
            <ac:spMk id="11" creationId="{1C8CD5CF-0113-4A73-96FB-A9F44773309A}"/>
          </ac:spMkLst>
        </pc:spChg>
        <pc:spChg chg="add">
          <ac:chgData name="C19349793 Saul Burgess" userId="b38bf715-5d8f-40f5-b826-89d4f1736fff" providerId="ADAL" clId="{D96BB65A-3A19-4236-8A01-A5C95E18785B}" dt="2019-11-27T22:16:51.377" v="2951" actId="26606"/>
          <ac:spMkLst>
            <pc:docMk/>
            <pc:sldMk cId="3648091234" sldId="297"/>
            <ac:spMk id="18" creationId="{01F67CC9-D773-4B4B-8A55-D5DAEC3414BD}"/>
          </ac:spMkLst>
        </pc:spChg>
        <pc:graphicFrameChg chg="add">
          <ac:chgData name="C19349793 Saul Burgess" userId="b38bf715-5d8f-40f5-b826-89d4f1736fff" providerId="ADAL" clId="{D96BB65A-3A19-4236-8A01-A5C95E18785B}" dt="2019-11-27T22:16:51.377" v="2951" actId="26606"/>
          <ac:graphicFrameMkLst>
            <pc:docMk/>
            <pc:sldMk cId="3648091234" sldId="297"/>
            <ac:graphicFrameMk id="13" creationId="{EEED631A-D28D-40E9-8AF0-4B29F768C06C}"/>
          </ac:graphicFrameMkLst>
        </pc:graphicFrameChg>
        <pc:picChg chg="del mod">
          <ac:chgData name="C19349793 Saul Burgess" userId="b38bf715-5d8f-40f5-b826-89d4f1736fff" providerId="ADAL" clId="{D96BB65A-3A19-4236-8A01-A5C95E18785B}" dt="2019-11-27T22:16:45.434" v="2950" actId="478"/>
          <ac:picMkLst>
            <pc:docMk/>
            <pc:sldMk cId="3648091234" sldId="297"/>
            <ac:picMk id="10" creationId="{1F457DF6-3223-4743-A137-8F7C8FF8F371}"/>
          </ac:picMkLst>
        </pc:picChg>
      </pc:sldChg>
      <pc:sldChg chg="modTransition">
        <pc:chgData name="C19349793 Saul Burgess" userId="b38bf715-5d8f-40f5-b826-89d4f1736fff" providerId="ADAL" clId="{D96BB65A-3A19-4236-8A01-A5C95E18785B}" dt="2019-11-27T23:06:52.730" v="3614"/>
        <pc:sldMkLst>
          <pc:docMk/>
          <pc:sldMk cId="295409838" sldId="299"/>
        </pc:sldMkLst>
      </pc:sldChg>
      <pc:sldChg chg="modTransition">
        <pc:chgData name="C19349793 Saul Burgess" userId="b38bf715-5d8f-40f5-b826-89d4f1736fff" providerId="ADAL" clId="{D96BB65A-3A19-4236-8A01-A5C95E18785B}" dt="2019-11-27T23:08:14.496" v="3625"/>
        <pc:sldMkLst>
          <pc:docMk/>
          <pc:sldMk cId="2946511770" sldId="300"/>
        </pc:sldMkLst>
      </pc:sldChg>
      <pc:sldChg chg="addSp delSp modSp add mod modTransition setBg">
        <pc:chgData name="C19349793 Saul Burgess" userId="b38bf715-5d8f-40f5-b826-89d4f1736fff" providerId="ADAL" clId="{D96BB65A-3A19-4236-8A01-A5C95E18785B}" dt="2019-11-27T22:40:24.827" v="3261"/>
        <pc:sldMkLst>
          <pc:docMk/>
          <pc:sldMk cId="4027431660" sldId="301"/>
        </pc:sldMkLst>
        <pc:spChg chg="mod">
          <ac:chgData name="C19349793 Saul Burgess" userId="b38bf715-5d8f-40f5-b826-89d4f1736fff" providerId="ADAL" clId="{D96BB65A-3A19-4236-8A01-A5C95E18785B}" dt="2019-11-27T22:35:19.199" v="3231" actId="26606"/>
          <ac:spMkLst>
            <pc:docMk/>
            <pc:sldMk cId="4027431660" sldId="301"/>
            <ac:spMk id="2" creationId="{52AA3228-1120-4216-BA1E-5DC68EBAC4EA}"/>
          </ac:spMkLst>
        </pc:spChg>
        <pc:spChg chg="del">
          <ac:chgData name="C19349793 Saul Burgess" userId="b38bf715-5d8f-40f5-b826-89d4f1736fff" providerId="ADAL" clId="{D96BB65A-3A19-4236-8A01-A5C95E18785B}" dt="2019-11-27T22:32:14.217" v="3018" actId="931"/>
          <ac:spMkLst>
            <pc:docMk/>
            <pc:sldMk cId="4027431660" sldId="301"/>
            <ac:spMk id="3" creationId="{B664669B-D338-4DC3-AB7C-1E16F7B85C63}"/>
          </ac:spMkLst>
        </pc:spChg>
        <pc:spChg chg="add del">
          <ac:chgData name="C19349793 Saul Burgess" userId="b38bf715-5d8f-40f5-b826-89d4f1736fff" providerId="ADAL" clId="{D96BB65A-3A19-4236-8A01-A5C95E18785B}" dt="2019-11-27T22:32:19.617" v="3022" actId="26606"/>
          <ac:spMkLst>
            <pc:docMk/>
            <pc:sldMk cId="4027431660" sldId="301"/>
            <ac:spMk id="9" creationId="{384D9216-B489-47F8-9386-531E9D66FBC4}"/>
          </ac:spMkLst>
        </pc:spChg>
        <pc:spChg chg="add del">
          <ac:chgData name="C19349793 Saul Burgess" userId="b38bf715-5d8f-40f5-b826-89d4f1736fff" providerId="ADAL" clId="{D96BB65A-3A19-4236-8A01-A5C95E18785B}" dt="2019-11-27T22:32:26.543" v="3024" actId="26606"/>
          <ac:spMkLst>
            <pc:docMk/>
            <pc:sldMk cId="4027431660" sldId="301"/>
            <ac:spMk id="74" creationId="{836B5C66-32ED-43D8-B338-40858C8877BF}"/>
          </ac:spMkLst>
        </pc:spChg>
        <pc:spChg chg="add del">
          <ac:chgData name="C19349793 Saul Burgess" userId="b38bf715-5d8f-40f5-b826-89d4f1736fff" providerId="ADAL" clId="{D96BB65A-3A19-4236-8A01-A5C95E18785B}" dt="2019-11-27T22:32:32.144" v="3026" actId="26606"/>
          <ac:spMkLst>
            <pc:docMk/>
            <pc:sldMk cId="4027431660" sldId="301"/>
            <ac:spMk id="76" creationId="{8BAF0D5A-14AE-4EF8-9A8F-0A61C4A557D1}"/>
          </ac:spMkLst>
        </pc:spChg>
        <pc:spChg chg="add del">
          <ac:chgData name="C19349793 Saul Burgess" userId="b38bf715-5d8f-40f5-b826-89d4f1736fff" providerId="ADAL" clId="{D96BB65A-3A19-4236-8A01-A5C95E18785B}" dt="2019-11-27T22:32:32.702" v="3028" actId="26606"/>
          <ac:spMkLst>
            <pc:docMk/>
            <pc:sldMk cId="4027431660" sldId="301"/>
            <ac:spMk id="78" creationId="{EFDAA2B7-C4EB-4BD1-997D-1FEDDA50440D}"/>
          </ac:spMkLst>
        </pc:spChg>
        <pc:spChg chg="add del">
          <ac:chgData name="C19349793 Saul Burgess" userId="b38bf715-5d8f-40f5-b826-89d4f1736fff" providerId="ADAL" clId="{D96BB65A-3A19-4236-8A01-A5C95E18785B}" dt="2019-11-27T22:32:33.639" v="3030" actId="26606"/>
          <ac:spMkLst>
            <pc:docMk/>
            <pc:sldMk cId="4027431660" sldId="301"/>
            <ac:spMk id="80" creationId="{14436AD2-BD0F-4545-B2E9-06007B35B8A7}"/>
          </ac:spMkLst>
        </pc:spChg>
        <pc:spChg chg="add del">
          <ac:chgData name="C19349793 Saul Burgess" userId="b38bf715-5d8f-40f5-b826-89d4f1736fff" providerId="ADAL" clId="{D96BB65A-3A19-4236-8A01-A5C95E18785B}" dt="2019-11-27T22:32:33.639" v="3030" actId="26606"/>
          <ac:spMkLst>
            <pc:docMk/>
            <pc:sldMk cId="4027431660" sldId="301"/>
            <ac:spMk id="81" creationId="{753E7602-AF70-4EC1-A2C6-965CD564590D}"/>
          </ac:spMkLst>
        </pc:spChg>
        <pc:spChg chg="add del">
          <ac:chgData name="C19349793 Saul Burgess" userId="b38bf715-5d8f-40f5-b826-89d4f1736fff" providerId="ADAL" clId="{D96BB65A-3A19-4236-8A01-A5C95E18785B}" dt="2019-11-27T22:32:34.038" v="3032" actId="26606"/>
          <ac:spMkLst>
            <pc:docMk/>
            <pc:sldMk cId="4027431660" sldId="301"/>
            <ac:spMk id="83" creationId="{F57FEC46-F8CB-4925-8DAC-B57A9F5CC204}"/>
          </ac:spMkLst>
        </pc:spChg>
        <pc:spChg chg="add del">
          <ac:chgData name="C19349793 Saul Burgess" userId="b38bf715-5d8f-40f5-b826-89d4f1736fff" providerId="ADAL" clId="{D96BB65A-3A19-4236-8A01-A5C95E18785B}" dt="2019-11-27T22:32:34.038" v="3032" actId="26606"/>
          <ac:spMkLst>
            <pc:docMk/>
            <pc:sldMk cId="4027431660" sldId="301"/>
            <ac:spMk id="84" creationId="{282518BF-4B4E-4497-B45A-CF23766B2A4F}"/>
          </ac:spMkLst>
        </pc:spChg>
        <pc:spChg chg="add del">
          <ac:chgData name="C19349793 Saul Burgess" userId="b38bf715-5d8f-40f5-b826-89d4f1736fff" providerId="ADAL" clId="{D96BB65A-3A19-4236-8A01-A5C95E18785B}" dt="2019-11-27T22:32:34.962" v="3034" actId="26606"/>
          <ac:spMkLst>
            <pc:docMk/>
            <pc:sldMk cId="4027431660" sldId="301"/>
            <ac:spMk id="86" creationId="{86249526-EC08-48A5-95A5-1C95EBC66555}"/>
          </ac:spMkLst>
        </pc:spChg>
        <pc:spChg chg="add del">
          <ac:chgData name="C19349793 Saul Burgess" userId="b38bf715-5d8f-40f5-b826-89d4f1736fff" providerId="ADAL" clId="{D96BB65A-3A19-4236-8A01-A5C95E18785B}" dt="2019-11-27T22:32:35.468" v="3036" actId="26606"/>
          <ac:spMkLst>
            <pc:docMk/>
            <pc:sldMk cId="4027431660" sldId="301"/>
            <ac:spMk id="90" creationId="{836B5C66-32ED-43D8-B338-40858C8877BF}"/>
          </ac:spMkLst>
        </pc:spChg>
        <pc:spChg chg="add del">
          <ac:chgData name="C19349793 Saul Burgess" userId="b38bf715-5d8f-40f5-b826-89d4f1736fff" providerId="ADAL" clId="{D96BB65A-3A19-4236-8A01-A5C95E18785B}" dt="2019-11-27T22:32:36.226" v="3038" actId="26606"/>
          <ac:spMkLst>
            <pc:docMk/>
            <pc:sldMk cId="4027431660" sldId="301"/>
            <ac:spMk id="94" creationId="{384D9216-B489-47F8-9386-531E9D66FBC4}"/>
          </ac:spMkLst>
        </pc:spChg>
        <pc:spChg chg="add del">
          <ac:chgData name="C19349793 Saul Burgess" userId="b38bf715-5d8f-40f5-b826-89d4f1736fff" providerId="ADAL" clId="{D96BB65A-3A19-4236-8A01-A5C95E18785B}" dt="2019-11-27T22:32:37.240" v="3040" actId="26606"/>
          <ac:spMkLst>
            <pc:docMk/>
            <pc:sldMk cId="4027431660" sldId="301"/>
            <ac:spMk id="98" creationId="{836B5C66-32ED-43D8-B338-40858C8877BF}"/>
          </ac:spMkLst>
        </pc:spChg>
        <pc:spChg chg="add del">
          <ac:chgData name="C19349793 Saul Burgess" userId="b38bf715-5d8f-40f5-b826-89d4f1736fff" providerId="ADAL" clId="{D96BB65A-3A19-4236-8A01-A5C95E18785B}" dt="2019-11-27T22:32:38.657" v="3042" actId="26606"/>
          <ac:spMkLst>
            <pc:docMk/>
            <pc:sldMk cId="4027431660" sldId="301"/>
            <ac:spMk id="100" creationId="{E4B7B3E3-827A-48BE-AD67-A57C45AA6949}"/>
          </ac:spMkLst>
        </pc:spChg>
        <pc:spChg chg="add del">
          <ac:chgData name="C19349793 Saul Burgess" userId="b38bf715-5d8f-40f5-b826-89d4f1736fff" providerId="ADAL" clId="{D96BB65A-3A19-4236-8A01-A5C95E18785B}" dt="2019-11-27T22:32:38.657" v="3042" actId="26606"/>
          <ac:spMkLst>
            <pc:docMk/>
            <pc:sldMk cId="4027431660" sldId="301"/>
            <ac:spMk id="101" creationId="{01C4676E-D919-483E-88E0-6306E4B63CF0}"/>
          </ac:spMkLst>
        </pc:spChg>
        <pc:spChg chg="add del">
          <ac:chgData name="C19349793 Saul Burgess" userId="b38bf715-5d8f-40f5-b826-89d4f1736fff" providerId="ADAL" clId="{D96BB65A-3A19-4236-8A01-A5C95E18785B}" dt="2019-11-27T22:32:41.874" v="3044" actId="26606"/>
          <ac:spMkLst>
            <pc:docMk/>
            <pc:sldMk cId="4027431660" sldId="301"/>
            <ac:spMk id="103" creationId="{8BAF0D5A-14AE-4EF8-9A8F-0A61C4A557D1}"/>
          </ac:spMkLst>
        </pc:spChg>
        <pc:spChg chg="add mod ord">
          <ac:chgData name="C19349793 Saul Burgess" userId="b38bf715-5d8f-40f5-b826-89d4f1736fff" providerId="ADAL" clId="{D96BB65A-3A19-4236-8A01-A5C95E18785B}" dt="2019-11-27T22:35:19.199" v="3231" actId="26606"/>
          <ac:spMkLst>
            <pc:docMk/>
            <pc:sldMk cId="4027431660" sldId="301"/>
            <ac:spMk id="107" creationId="{384D9216-B489-47F8-9386-531E9D66FBC4}"/>
          </ac:spMkLst>
        </pc:spChg>
        <pc:spChg chg="add del">
          <ac:chgData name="C19349793 Saul Burgess" userId="b38bf715-5d8f-40f5-b826-89d4f1736fff" providerId="ADAL" clId="{D96BB65A-3A19-4236-8A01-A5C95E18785B}" dt="2019-11-27T22:35:18.155" v="3227" actId="26606"/>
          <ac:spMkLst>
            <pc:docMk/>
            <pc:sldMk cId="4027431660" sldId="301"/>
            <ac:spMk id="109" creationId="{E4B7B3E3-827A-48BE-AD67-A57C45AA6949}"/>
          </ac:spMkLst>
        </pc:spChg>
        <pc:grpChg chg="add del">
          <ac:chgData name="C19349793 Saul Burgess" userId="b38bf715-5d8f-40f5-b826-89d4f1736fff" providerId="ADAL" clId="{D96BB65A-3A19-4236-8A01-A5C95E18785B}" dt="2019-11-27T22:32:19.617" v="3022" actId="26606"/>
          <ac:grpSpMkLst>
            <pc:docMk/>
            <pc:sldMk cId="4027431660" sldId="301"/>
            <ac:grpSpMk id="12" creationId="{5FE07634-A83A-4681-9C1D-BC0775F9D296}"/>
          </ac:grpSpMkLst>
        </pc:grpChg>
        <pc:grpChg chg="add del">
          <ac:chgData name="C19349793 Saul Burgess" userId="b38bf715-5d8f-40f5-b826-89d4f1736fff" providerId="ADAL" clId="{D96BB65A-3A19-4236-8A01-A5C95E18785B}" dt="2019-11-27T22:32:19.617" v="3022" actId="26606"/>
          <ac:grpSpMkLst>
            <pc:docMk/>
            <pc:sldMk cId="4027431660" sldId="301"/>
            <ac:grpSpMk id="16" creationId="{A2E1FE48-FA7B-4262-B922-041542931DDF}"/>
          </ac:grpSpMkLst>
        </pc:grpChg>
        <pc:grpChg chg="add del">
          <ac:chgData name="C19349793 Saul Burgess" userId="b38bf715-5d8f-40f5-b826-89d4f1736fff" providerId="ADAL" clId="{D96BB65A-3A19-4236-8A01-A5C95E18785B}" dt="2019-11-27T22:32:26.543" v="3024" actId="26606"/>
          <ac:grpSpMkLst>
            <pc:docMk/>
            <pc:sldMk cId="4027431660" sldId="301"/>
            <ac:grpSpMk id="72" creationId="{4522F6F2-D276-4B44-927D-595B62E8F527}"/>
          </ac:grpSpMkLst>
        </pc:grpChg>
        <pc:grpChg chg="add del">
          <ac:chgData name="C19349793 Saul Burgess" userId="b38bf715-5d8f-40f5-b826-89d4f1736fff" providerId="ADAL" clId="{D96BB65A-3A19-4236-8A01-A5C95E18785B}" dt="2019-11-27T22:32:26.543" v="3024" actId="26606"/>
          <ac:grpSpMkLst>
            <pc:docMk/>
            <pc:sldMk cId="4027431660" sldId="301"/>
            <ac:grpSpMk id="73" creationId="{9A210947-19DD-4D82-9001-EB4FD3CA889B}"/>
          </ac:grpSpMkLst>
        </pc:grpChg>
        <pc:grpChg chg="add del">
          <ac:chgData name="C19349793 Saul Burgess" userId="b38bf715-5d8f-40f5-b826-89d4f1736fff" providerId="ADAL" clId="{D96BB65A-3A19-4236-8A01-A5C95E18785B}" dt="2019-11-27T22:32:35.468" v="3036" actId="26606"/>
          <ac:grpSpMkLst>
            <pc:docMk/>
            <pc:sldMk cId="4027431660" sldId="301"/>
            <ac:grpSpMk id="88" creationId="{4522F6F2-D276-4B44-927D-595B62E8F527}"/>
          </ac:grpSpMkLst>
        </pc:grpChg>
        <pc:grpChg chg="add del">
          <ac:chgData name="C19349793 Saul Burgess" userId="b38bf715-5d8f-40f5-b826-89d4f1736fff" providerId="ADAL" clId="{D96BB65A-3A19-4236-8A01-A5C95E18785B}" dt="2019-11-27T22:32:35.468" v="3036" actId="26606"/>
          <ac:grpSpMkLst>
            <pc:docMk/>
            <pc:sldMk cId="4027431660" sldId="301"/>
            <ac:grpSpMk id="89" creationId="{9A210947-19DD-4D82-9001-EB4FD3CA889B}"/>
          </ac:grpSpMkLst>
        </pc:grpChg>
        <pc:grpChg chg="add del">
          <ac:chgData name="C19349793 Saul Burgess" userId="b38bf715-5d8f-40f5-b826-89d4f1736fff" providerId="ADAL" clId="{D96BB65A-3A19-4236-8A01-A5C95E18785B}" dt="2019-11-27T22:32:36.226" v="3038" actId="26606"/>
          <ac:grpSpMkLst>
            <pc:docMk/>
            <pc:sldMk cId="4027431660" sldId="301"/>
            <ac:grpSpMk id="92" creationId="{5FE07634-A83A-4681-9C1D-BC0775F9D296}"/>
          </ac:grpSpMkLst>
        </pc:grpChg>
        <pc:grpChg chg="add del">
          <ac:chgData name="C19349793 Saul Burgess" userId="b38bf715-5d8f-40f5-b826-89d4f1736fff" providerId="ADAL" clId="{D96BB65A-3A19-4236-8A01-A5C95E18785B}" dt="2019-11-27T22:32:36.226" v="3038" actId="26606"/>
          <ac:grpSpMkLst>
            <pc:docMk/>
            <pc:sldMk cId="4027431660" sldId="301"/>
            <ac:grpSpMk id="93" creationId="{A2E1FE48-FA7B-4262-B922-041542931DDF}"/>
          </ac:grpSpMkLst>
        </pc:grpChg>
        <pc:grpChg chg="add del">
          <ac:chgData name="C19349793 Saul Burgess" userId="b38bf715-5d8f-40f5-b826-89d4f1736fff" providerId="ADAL" clId="{D96BB65A-3A19-4236-8A01-A5C95E18785B}" dt="2019-11-27T22:32:37.240" v="3040" actId="26606"/>
          <ac:grpSpMkLst>
            <pc:docMk/>
            <pc:sldMk cId="4027431660" sldId="301"/>
            <ac:grpSpMk id="96" creationId="{4522F6F2-D276-4B44-927D-595B62E8F527}"/>
          </ac:grpSpMkLst>
        </pc:grpChg>
        <pc:grpChg chg="add del">
          <ac:chgData name="C19349793 Saul Burgess" userId="b38bf715-5d8f-40f5-b826-89d4f1736fff" providerId="ADAL" clId="{D96BB65A-3A19-4236-8A01-A5C95E18785B}" dt="2019-11-27T22:32:37.240" v="3040" actId="26606"/>
          <ac:grpSpMkLst>
            <pc:docMk/>
            <pc:sldMk cId="4027431660" sldId="301"/>
            <ac:grpSpMk id="97" creationId="{9A210947-19DD-4D82-9001-EB4FD3CA889B}"/>
          </ac:grpSpMkLst>
        </pc:grpChg>
        <pc:grpChg chg="add del">
          <ac:chgData name="C19349793 Saul Burgess" userId="b38bf715-5d8f-40f5-b826-89d4f1736fff" providerId="ADAL" clId="{D96BB65A-3A19-4236-8A01-A5C95E18785B}" dt="2019-11-27T22:33:55.725" v="3048" actId="26606"/>
          <ac:grpSpMkLst>
            <pc:docMk/>
            <pc:sldMk cId="4027431660" sldId="301"/>
            <ac:grpSpMk id="105" creationId="{5FE07634-A83A-4681-9C1D-BC0775F9D296}"/>
          </ac:grpSpMkLst>
        </pc:grpChg>
        <pc:grpChg chg="add del">
          <ac:chgData name="C19349793 Saul Burgess" userId="b38bf715-5d8f-40f5-b826-89d4f1736fff" providerId="ADAL" clId="{D96BB65A-3A19-4236-8A01-A5C95E18785B}" dt="2019-11-27T22:33:55.725" v="3048" actId="26606"/>
          <ac:grpSpMkLst>
            <pc:docMk/>
            <pc:sldMk cId="4027431660" sldId="301"/>
            <ac:grpSpMk id="106" creationId="{A2E1FE48-FA7B-4262-B922-041542931DDF}"/>
          </ac:grpSpMkLst>
        </pc:grpChg>
        <pc:grpChg chg="add del">
          <ac:chgData name="C19349793 Saul Burgess" userId="b38bf715-5d8f-40f5-b826-89d4f1736fff" providerId="ADAL" clId="{D96BB65A-3A19-4236-8A01-A5C95E18785B}" dt="2019-11-27T22:35:18.804" v="3229" actId="26606"/>
          <ac:grpSpMkLst>
            <pc:docMk/>
            <pc:sldMk cId="4027431660" sldId="301"/>
            <ac:grpSpMk id="111" creationId="{5FE07634-A83A-4681-9C1D-BC0775F9D296}"/>
          </ac:grpSpMkLst>
        </pc:grpChg>
        <pc:grpChg chg="add del">
          <ac:chgData name="C19349793 Saul Burgess" userId="b38bf715-5d8f-40f5-b826-89d4f1736fff" providerId="ADAL" clId="{D96BB65A-3A19-4236-8A01-A5C95E18785B}" dt="2019-11-27T22:35:16.738" v="3223" actId="26606"/>
          <ac:grpSpMkLst>
            <pc:docMk/>
            <pc:sldMk cId="4027431660" sldId="301"/>
            <ac:grpSpMk id="112" creationId="{851F9572-54D5-457A-BA34-C395A478A4FA}"/>
          </ac:grpSpMkLst>
        </pc:grpChg>
        <pc:grpChg chg="add del">
          <ac:chgData name="C19349793 Saul Burgess" userId="b38bf715-5d8f-40f5-b826-89d4f1736fff" providerId="ADAL" clId="{D96BB65A-3A19-4236-8A01-A5C95E18785B}" dt="2019-11-27T22:35:18.804" v="3229" actId="26606"/>
          <ac:grpSpMkLst>
            <pc:docMk/>
            <pc:sldMk cId="4027431660" sldId="301"/>
            <ac:grpSpMk id="115" creationId="{A2E1FE48-FA7B-4262-B922-041542931DDF}"/>
          </ac:grpSpMkLst>
        </pc:grpChg>
        <pc:grpChg chg="add del">
          <ac:chgData name="C19349793 Saul Burgess" userId="b38bf715-5d8f-40f5-b826-89d4f1736fff" providerId="ADAL" clId="{D96BB65A-3A19-4236-8A01-A5C95E18785B}" dt="2019-11-27T22:35:16.738" v="3223" actId="26606"/>
          <ac:grpSpMkLst>
            <pc:docMk/>
            <pc:sldMk cId="4027431660" sldId="301"/>
            <ac:grpSpMk id="116" creationId="{06A80B50-DCB4-4775-9C8E-7AF0F56803E9}"/>
          </ac:grpSpMkLst>
        </pc:grpChg>
        <pc:grpChg chg="add del">
          <ac:chgData name="C19349793 Saul Burgess" userId="b38bf715-5d8f-40f5-b826-89d4f1736fff" providerId="ADAL" clId="{D96BB65A-3A19-4236-8A01-A5C95E18785B}" dt="2019-11-27T22:35:19.199" v="3231" actId="26606"/>
          <ac:grpSpMkLst>
            <pc:docMk/>
            <pc:sldMk cId="4027431660" sldId="301"/>
            <ac:grpSpMk id="172" creationId="{4522F6F2-D276-4B44-927D-595B62E8F527}"/>
          </ac:grpSpMkLst>
        </pc:grpChg>
        <pc:grpChg chg="add del">
          <ac:chgData name="C19349793 Saul Burgess" userId="b38bf715-5d8f-40f5-b826-89d4f1736fff" providerId="ADAL" clId="{D96BB65A-3A19-4236-8A01-A5C95E18785B}" dt="2019-11-27T22:35:19.199" v="3231" actId="26606"/>
          <ac:grpSpMkLst>
            <pc:docMk/>
            <pc:sldMk cId="4027431660" sldId="301"/>
            <ac:grpSpMk id="173" creationId="{9A210947-19DD-4D82-9001-EB4FD3CA889B}"/>
          </ac:grpSpMkLst>
        </pc:grpChg>
        <pc:picChg chg="add mod ord">
          <ac:chgData name="C19349793 Saul Burgess" userId="b38bf715-5d8f-40f5-b826-89d4f1736fff" providerId="ADAL" clId="{D96BB65A-3A19-4236-8A01-A5C95E18785B}" dt="2019-11-27T22:35:28.640" v="3236" actId="1076"/>
          <ac:picMkLst>
            <pc:docMk/>
            <pc:sldMk cId="4027431660" sldId="301"/>
            <ac:picMk id="5" creationId="{88454231-B287-4EF1-A257-33BD58158AA3}"/>
          </ac:picMkLst>
        </pc:picChg>
      </pc:sldChg>
      <pc:sldChg chg="modTransition">
        <pc:chgData name="C19349793 Saul Burgess" userId="b38bf715-5d8f-40f5-b826-89d4f1736fff" providerId="ADAL" clId="{D96BB65A-3A19-4236-8A01-A5C95E18785B}" dt="2019-11-27T23:06:57.291" v="3615"/>
        <pc:sldMkLst>
          <pc:docMk/>
          <pc:sldMk cId="646580513" sldId="302"/>
        </pc:sldMkLst>
      </pc:sldChg>
      <pc:sldChg chg="modTransition">
        <pc:chgData name="C19349793 Saul Burgess" userId="b38bf715-5d8f-40f5-b826-89d4f1736fff" providerId="ADAL" clId="{D96BB65A-3A19-4236-8A01-A5C95E18785B}" dt="2019-11-27T23:06:28.630" v="3610"/>
        <pc:sldMkLst>
          <pc:docMk/>
          <pc:sldMk cId="983477811" sldId="304"/>
        </pc:sldMkLst>
      </pc:sldChg>
      <pc:sldChg chg="modTransition">
        <pc:chgData name="C19349793 Saul Burgess" userId="b38bf715-5d8f-40f5-b826-89d4f1736fff" providerId="ADAL" clId="{D96BB65A-3A19-4236-8A01-A5C95E18785B}" dt="2019-11-27T23:06:34.699" v="3611"/>
        <pc:sldMkLst>
          <pc:docMk/>
          <pc:sldMk cId="152596059" sldId="305"/>
        </pc:sldMkLst>
      </pc:sldChg>
      <pc:sldChg chg="modTransition">
        <pc:chgData name="C19349793 Saul Burgess" userId="b38bf715-5d8f-40f5-b826-89d4f1736fff" providerId="ADAL" clId="{D96BB65A-3A19-4236-8A01-A5C95E18785B}" dt="2019-11-27T23:06:15.258" v="3609"/>
        <pc:sldMkLst>
          <pc:docMk/>
          <pc:sldMk cId="451069360" sldId="306"/>
        </pc:sldMkLst>
      </pc:sldChg>
      <pc:sldChg chg="modTransition">
        <pc:chgData name="C19349793 Saul Burgess" userId="b38bf715-5d8f-40f5-b826-89d4f1736fff" providerId="ADAL" clId="{D96BB65A-3A19-4236-8A01-A5C95E18785B}" dt="2019-11-27T23:06:37.952" v="3612"/>
        <pc:sldMkLst>
          <pc:docMk/>
          <pc:sldMk cId="2641261907" sldId="307"/>
        </pc:sldMkLst>
      </pc:sldChg>
      <pc:sldChg chg="modTransition">
        <pc:chgData name="C19349793 Saul Burgess" userId="b38bf715-5d8f-40f5-b826-89d4f1736fff" providerId="ADAL" clId="{D96BB65A-3A19-4236-8A01-A5C95E18785B}" dt="2019-11-27T23:06:41.535" v="3613"/>
        <pc:sldMkLst>
          <pc:docMk/>
          <pc:sldMk cId="1963929468" sldId="308"/>
        </pc:sldMkLst>
      </pc:sldChg>
      <pc:sldChg chg="addSp delSp modSp add mod modTransition setBg setClrOvrMap">
        <pc:chgData name="C19349793 Saul Burgess" userId="b38bf715-5d8f-40f5-b826-89d4f1736fff" providerId="ADAL" clId="{D96BB65A-3A19-4236-8A01-A5C95E18785B}" dt="2019-11-27T23:05:08.753" v="3608" actId="18714"/>
        <pc:sldMkLst>
          <pc:docMk/>
          <pc:sldMk cId="1743581208" sldId="309"/>
        </pc:sldMkLst>
        <pc:spChg chg="del">
          <ac:chgData name="C19349793 Saul Burgess" userId="b38bf715-5d8f-40f5-b826-89d4f1736fff" providerId="ADAL" clId="{D96BB65A-3A19-4236-8A01-A5C95E18785B}" dt="2019-11-27T23:00:27.528" v="3478" actId="478"/>
          <ac:spMkLst>
            <pc:docMk/>
            <pc:sldMk cId="1743581208" sldId="309"/>
            <ac:spMk id="2" creationId="{E83966B6-9A67-4BE2-917A-F7D1AB37E2B1}"/>
          </ac:spMkLst>
        </pc:spChg>
        <pc:spChg chg="add del mod">
          <ac:chgData name="C19349793 Saul Burgess" userId="b38bf715-5d8f-40f5-b826-89d4f1736fff" providerId="ADAL" clId="{D96BB65A-3A19-4236-8A01-A5C95E18785B}" dt="2019-11-27T23:00:44.536" v="3485" actId="26606"/>
          <ac:spMkLst>
            <pc:docMk/>
            <pc:sldMk cId="1743581208" sldId="309"/>
            <ac:spMk id="3" creationId="{6B3A62BA-684C-497C-9E57-CB87D10363FA}"/>
          </ac:spMkLst>
        </pc:spChg>
        <pc:spChg chg="add del">
          <ac:chgData name="C19349793 Saul Burgess" userId="b38bf715-5d8f-40f5-b826-89d4f1736fff" providerId="ADAL" clId="{D96BB65A-3A19-4236-8A01-A5C95E18785B}" dt="2019-11-27T23:00:43.349" v="3482" actId="26606"/>
          <ac:spMkLst>
            <pc:docMk/>
            <pc:sldMk cId="1743581208" sldId="309"/>
            <ac:spMk id="8" creationId="{CC892AB0-7D6D-4FC9-9105-0CB427161889}"/>
          </ac:spMkLst>
        </pc:spChg>
        <pc:spChg chg="add del">
          <ac:chgData name="C19349793 Saul Burgess" userId="b38bf715-5d8f-40f5-b826-89d4f1736fff" providerId="ADAL" clId="{D96BB65A-3A19-4236-8A01-A5C95E18785B}" dt="2019-11-27T23:00:37.952" v="3480" actId="26606"/>
          <ac:spMkLst>
            <pc:docMk/>
            <pc:sldMk cId="1743581208" sldId="309"/>
            <ac:spMk id="10" creationId="{4E5D51F4-4B2C-4E92-AD42-C0F8079BD222}"/>
          </ac:spMkLst>
        </pc:spChg>
        <pc:spChg chg="add del">
          <ac:chgData name="C19349793 Saul Burgess" userId="b38bf715-5d8f-40f5-b826-89d4f1736fff" providerId="ADAL" clId="{D96BB65A-3A19-4236-8A01-A5C95E18785B}" dt="2019-11-27T23:00:43.349" v="3482" actId="26606"/>
          <ac:spMkLst>
            <pc:docMk/>
            <pc:sldMk cId="1743581208" sldId="309"/>
            <ac:spMk id="38" creationId="{6D29BE04-4454-4832-B83F-10D001BFF94D}"/>
          </ac:spMkLst>
        </pc:spChg>
        <pc:spChg chg="add del">
          <ac:chgData name="C19349793 Saul Burgess" userId="b38bf715-5d8f-40f5-b826-89d4f1736fff" providerId="ADAL" clId="{D96BB65A-3A19-4236-8A01-A5C95E18785B}" dt="2019-11-27T23:00:43.349" v="3482" actId="26606"/>
          <ac:spMkLst>
            <pc:docMk/>
            <pc:sldMk cId="1743581208" sldId="309"/>
            <ac:spMk id="40" creationId="{98714CE9-3C2C-48E1-8B8F-CFB7735C43D7}"/>
          </ac:spMkLst>
        </pc:spChg>
        <pc:spChg chg="add del">
          <ac:chgData name="C19349793 Saul Burgess" userId="b38bf715-5d8f-40f5-b826-89d4f1736fff" providerId="ADAL" clId="{D96BB65A-3A19-4236-8A01-A5C95E18785B}" dt="2019-11-27T23:00:37.952" v="3480" actId="26606"/>
          <ac:spMkLst>
            <pc:docMk/>
            <pc:sldMk cId="1743581208" sldId="309"/>
            <ac:spMk id="43" creationId="{4C3D77CC-6916-4BF8-8CDF-71E4BF2E662F}"/>
          </ac:spMkLst>
        </pc:spChg>
        <pc:spChg chg="add del">
          <ac:chgData name="C19349793 Saul Burgess" userId="b38bf715-5d8f-40f5-b826-89d4f1736fff" providerId="ADAL" clId="{D96BB65A-3A19-4236-8A01-A5C95E18785B}" dt="2019-11-27T23:00:43.349" v="3482" actId="26606"/>
          <ac:spMkLst>
            <pc:docMk/>
            <pc:sldMk cId="1743581208" sldId="309"/>
            <ac:spMk id="78" creationId="{6B3A62BA-684C-497C-9E57-CB87D10363FA}"/>
          </ac:spMkLst>
        </pc:spChg>
        <pc:spChg chg="add del">
          <ac:chgData name="C19349793 Saul Burgess" userId="b38bf715-5d8f-40f5-b826-89d4f1736fff" providerId="ADAL" clId="{D96BB65A-3A19-4236-8A01-A5C95E18785B}" dt="2019-11-27T23:01:02.981" v="3488" actId="26606"/>
          <ac:spMkLst>
            <pc:docMk/>
            <pc:sldMk cId="1743581208" sldId="309"/>
            <ac:spMk id="82" creationId="{4E5D51F4-4B2C-4E92-AD42-C0F8079BD222}"/>
          </ac:spMkLst>
        </pc:spChg>
        <pc:spChg chg="add del">
          <ac:chgData name="C19349793 Saul Burgess" userId="b38bf715-5d8f-40f5-b826-89d4f1736fff" providerId="ADAL" clId="{D96BB65A-3A19-4236-8A01-A5C95E18785B}" dt="2019-11-27T23:01:02.981" v="3488" actId="26606"/>
          <ac:spMkLst>
            <pc:docMk/>
            <pc:sldMk cId="1743581208" sldId="309"/>
            <ac:spMk id="89" creationId="{4C3D77CC-6916-4BF8-8CDF-71E4BF2E662F}"/>
          </ac:spMkLst>
        </pc:spChg>
        <pc:spChg chg="add">
          <ac:chgData name="C19349793 Saul Burgess" userId="b38bf715-5d8f-40f5-b826-89d4f1736fff" providerId="ADAL" clId="{D96BB65A-3A19-4236-8A01-A5C95E18785B}" dt="2019-11-27T23:01:02.981" v="3488" actId="26606"/>
          <ac:spMkLst>
            <pc:docMk/>
            <pc:sldMk cId="1743581208" sldId="309"/>
            <ac:spMk id="97" creationId="{01F67CC9-D773-4B4B-8A55-D5DAEC3414BD}"/>
          </ac:spMkLst>
        </pc:spChg>
        <pc:grpChg chg="add del">
          <ac:chgData name="C19349793 Saul Burgess" userId="b38bf715-5d8f-40f5-b826-89d4f1736fff" providerId="ADAL" clId="{D96BB65A-3A19-4236-8A01-A5C95E18785B}" dt="2019-11-27T23:00:37.952" v="3480" actId="26606"/>
          <ac:grpSpMkLst>
            <pc:docMk/>
            <pc:sldMk cId="1743581208" sldId="309"/>
            <ac:grpSpMk id="12" creationId="{B90ADF90-29DF-49C2-92C5-E75C306EDEB6}"/>
          </ac:grpSpMkLst>
        </pc:grpChg>
        <pc:grpChg chg="add del">
          <ac:chgData name="C19349793 Saul Burgess" userId="b38bf715-5d8f-40f5-b826-89d4f1736fff" providerId="ADAL" clId="{D96BB65A-3A19-4236-8A01-A5C95E18785B}" dt="2019-11-27T23:00:43.349" v="3482" actId="26606"/>
          <ac:grpSpMkLst>
            <pc:docMk/>
            <pc:sldMk cId="1743581208" sldId="309"/>
            <ac:grpSpMk id="18" creationId="{0328E69E-CE3D-4110-8BF7-AD3C0C10CB1C}"/>
          </ac:grpSpMkLst>
        </pc:grpChg>
        <pc:grpChg chg="add del">
          <ac:chgData name="C19349793 Saul Burgess" userId="b38bf715-5d8f-40f5-b826-89d4f1736fff" providerId="ADAL" clId="{D96BB65A-3A19-4236-8A01-A5C95E18785B}" dt="2019-11-27T23:00:43.349" v="3482" actId="26606"/>
          <ac:grpSpMkLst>
            <pc:docMk/>
            <pc:sldMk cId="1743581208" sldId="309"/>
            <ac:grpSpMk id="24" creationId="{F64806C9-3599-45A7-BCFF-F762C54276F8}"/>
          </ac:grpSpMkLst>
        </pc:grpChg>
        <pc:grpChg chg="add del">
          <ac:chgData name="C19349793 Saul Burgess" userId="b38bf715-5d8f-40f5-b826-89d4f1736fff" providerId="ADAL" clId="{D96BB65A-3A19-4236-8A01-A5C95E18785B}" dt="2019-11-27T23:00:43.349" v="3482" actId="26606"/>
          <ac:grpSpMkLst>
            <pc:docMk/>
            <pc:sldMk cId="1743581208" sldId="309"/>
            <ac:grpSpMk id="30" creationId="{1287AC97-A8E8-4B45-A50A-3057A88B4088}"/>
          </ac:grpSpMkLst>
        </pc:grpChg>
        <pc:grpChg chg="add del">
          <ac:chgData name="C19349793 Saul Burgess" userId="b38bf715-5d8f-40f5-b826-89d4f1736fff" providerId="ADAL" clId="{D96BB65A-3A19-4236-8A01-A5C95E18785B}" dt="2019-11-27T23:00:37.952" v="3480" actId="26606"/>
          <ac:grpSpMkLst>
            <pc:docMk/>
            <pc:sldMk cId="1743581208" sldId="309"/>
            <ac:grpSpMk id="45" creationId="{96E8897B-113F-4BE0-A8B0-6467E5A2E03E}"/>
          </ac:grpSpMkLst>
        </pc:grpChg>
        <pc:grpChg chg="add del">
          <ac:chgData name="C19349793 Saul Burgess" userId="b38bf715-5d8f-40f5-b826-89d4f1736fff" providerId="ADAL" clId="{D96BB65A-3A19-4236-8A01-A5C95E18785B}" dt="2019-11-27T23:00:43.349" v="3482" actId="26606"/>
          <ac:grpSpMkLst>
            <pc:docMk/>
            <pc:sldMk cId="1743581208" sldId="309"/>
            <ac:grpSpMk id="76" creationId="{807353E4-FA19-40CB-8AF8-3A8E6704BE09}"/>
          </ac:grpSpMkLst>
        </pc:grpChg>
        <pc:grpChg chg="add del">
          <ac:chgData name="C19349793 Saul Burgess" userId="b38bf715-5d8f-40f5-b826-89d4f1736fff" providerId="ADAL" clId="{D96BB65A-3A19-4236-8A01-A5C95E18785B}" dt="2019-11-27T23:01:02.981" v="3488" actId="26606"/>
          <ac:grpSpMkLst>
            <pc:docMk/>
            <pc:sldMk cId="1743581208" sldId="309"/>
            <ac:grpSpMk id="83" creationId="{B90ADF90-29DF-49C2-92C5-E75C306EDEB6}"/>
          </ac:grpSpMkLst>
        </pc:grpChg>
        <pc:grpChg chg="add del">
          <ac:chgData name="C19349793 Saul Burgess" userId="b38bf715-5d8f-40f5-b826-89d4f1736fff" providerId="ADAL" clId="{D96BB65A-3A19-4236-8A01-A5C95E18785B}" dt="2019-11-27T23:01:02.981" v="3488" actId="26606"/>
          <ac:grpSpMkLst>
            <pc:docMk/>
            <pc:sldMk cId="1743581208" sldId="309"/>
            <ac:grpSpMk id="90" creationId="{96E8897B-113F-4BE0-A8B0-6467E5A2E03E}"/>
          </ac:grpSpMkLst>
        </pc:grpChg>
        <pc:graphicFrameChg chg="add del">
          <ac:chgData name="C19349793 Saul Burgess" userId="b38bf715-5d8f-40f5-b826-89d4f1736fff" providerId="ADAL" clId="{D96BB65A-3A19-4236-8A01-A5C95E18785B}" dt="2019-11-27T23:00:37.952" v="3480" actId="26606"/>
          <ac:graphicFrameMkLst>
            <pc:docMk/>
            <pc:sldMk cId="1743581208" sldId="309"/>
            <ac:graphicFrameMk id="5" creationId="{1378CEA4-B31B-4262-9F55-9CD45A1EB61A}"/>
          </ac:graphicFrameMkLst>
        </pc:graphicFrameChg>
        <pc:graphicFrameChg chg="add del">
          <ac:chgData name="C19349793 Saul Burgess" userId="b38bf715-5d8f-40f5-b826-89d4f1736fff" providerId="ADAL" clId="{D96BB65A-3A19-4236-8A01-A5C95E18785B}" dt="2019-11-27T23:00:44.436" v="3484" actId="26606"/>
          <ac:graphicFrameMkLst>
            <pc:docMk/>
            <pc:sldMk cId="1743581208" sldId="309"/>
            <ac:graphicFrameMk id="80" creationId="{0F5EB73C-B6B9-4DA0-8E0B-F2A3443FC571}"/>
          </ac:graphicFrameMkLst>
        </pc:graphicFrameChg>
        <pc:graphicFrameChg chg="add mod modGraphic">
          <ac:chgData name="C19349793 Saul Burgess" userId="b38bf715-5d8f-40f5-b826-89d4f1736fff" providerId="ADAL" clId="{D96BB65A-3A19-4236-8A01-A5C95E18785B}" dt="2019-11-27T23:05:08.753" v="3608" actId="18714"/>
          <ac:graphicFrameMkLst>
            <pc:docMk/>
            <pc:sldMk cId="1743581208" sldId="309"/>
            <ac:graphicFrameMk id="92" creationId="{1378CEA4-B31B-4262-9F55-9CD45A1EB61A}"/>
          </ac:graphicFrameMkLst>
        </pc:graphicFrameChg>
        <pc:picChg chg="add del">
          <ac:chgData name="C19349793 Saul Burgess" userId="b38bf715-5d8f-40f5-b826-89d4f1736fff" providerId="ADAL" clId="{D96BB65A-3A19-4236-8A01-A5C95E18785B}" dt="2019-11-27T23:00:37.952" v="3480" actId="26606"/>
          <ac:picMkLst>
            <pc:docMk/>
            <pc:sldMk cId="1743581208" sldId="309"/>
            <ac:picMk id="41" creationId="{E642A42B-C95B-433E-9A81-2174F72875CE}"/>
          </ac:picMkLst>
        </pc:picChg>
        <pc:picChg chg="add del">
          <ac:chgData name="C19349793 Saul Burgess" userId="b38bf715-5d8f-40f5-b826-89d4f1736fff" providerId="ADAL" clId="{D96BB65A-3A19-4236-8A01-A5C95E18785B}" dt="2019-11-27T23:00:37.952" v="3480" actId="26606"/>
          <ac:picMkLst>
            <pc:docMk/>
            <pc:sldMk cId="1743581208" sldId="309"/>
            <ac:picMk id="74" creationId="{B9535DE4-FAFA-446C-A46C-F06D18D30564}"/>
          </ac:picMkLst>
        </pc:picChg>
        <pc:picChg chg="add del">
          <ac:chgData name="C19349793 Saul Burgess" userId="b38bf715-5d8f-40f5-b826-89d4f1736fff" providerId="ADAL" clId="{D96BB65A-3A19-4236-8A01-A5C95E18785B}" dt="2019-11-27T23:01:02.981" v="3488" actId="26606"/>
          <ac:picMkLst>
            <pc:docMk/>
            <pc:sldMk cId="1743581208" sldId="309"/>
            <ac:picMk id="88" creationId="{E642A42B-C95B-433E-9A81-2174F72875CE}"/>
          </ac:picMkLst>
        </pc:picChg>
        <pc:picChg chg="add del">
          <ac:chgData name="C19349793 Saul Burgess" userId="b38bf715-5d8f-40f5-b826-89d4f1736fff" providerId="ADAL" clId="{D96BB65A-3A19-4236-8A01-A5C95E18785B}" dt="2019-11-27T23:01:02.981" v="3488" actId="26606"/>
          <ac:picMkLst>
            <pc:docMk/>
            <pc:sldMk cId="1743581208" sldId="309"/>
            <ac:picMk id="91" creationId="{B9535DE4-FAFA-446C-A46C-F06D18D30564}"/>
          </ac:picMkLst>
        </pc:picChg>
      </pc:sldChg>
    </pc:docChg>
  </pc:docChgLst>
  <pc:docChgLst>
    <pc:chgData name="Simon Kennedy" userId="d0cb9c9a-f808-4945-9ade-5f1748aefb93" providerId="ADAL" clId="{F5E8AF6E-124B-4C73-8A74-4F7DE3504987}"/>
    <pc:docChg chg="undo custSel mod addSld delSld modSld sldOrd addSection modSection">
      <pc:chgData name="Simon Kennedy" userId="d0cb9c9a-f808-4945-9ade-5f1748aefb93" providerId="ADAL" clId="{F5E8AF6E-124B-4C73-8A74-4F7DE3504987}" dt="2019-11-27T23:02:19.601" v="1145" actId="26606"/>
      <pc:docMkLst>
        <pc:docMk/>
      </pc:docMkLst>
      <pc:sldChg chg="addSp delSp modSp add mod ord setBg">
        <pc:chgData name="Simon Kennedy" userId="d0cb9c9a-f808-4945-9ade-5f1748aefb93" providerId="ADAL" clId="{F5E8AF6E-124B-4C73-8A74-4F7DE3504987}" dt="2019-11-27T23:00:50.541" v="1144"/>
        <pc:sldMkLst>
          <pc:docMk/>
          <pc:sldMk cId="2394551610" sldId="280"/>
        </pc:sldMkLst>
        <pc:spChg chg="mod">
          <ac:chgData name="Simon Kennedy" userId="d0cb9c9a-f808-4945-9ade-5f1748aefb93" providerId="ADAL" clId="{F5E8AF6E-124B-4C73-8A74-4F7DE3504987}" dt="2019-11-27T23:00:44.088" v="1143" actId="26606"/>
          <ac:spMkLst>
            <pc:docMk/>
            <pc:sldMk cId="2394551610" sldId="280"/>
            <ac:spMk id="2" creationId="{0A823DB3-42D9-49EB-BC12-C206206A98AB}"/>
          </ac:spMkLst>
        </pc:spChg>
        <pc:spChg chg="del">
          <ac:chgData name="Simon Kennedy" userId="d0cb9c9a-f808-4945-9ade-5f1748aefb93" providerId="ADAL" clId="{F5E8AF6E-124B-4C73-8A74-4F7DE3504987}" dt="2019-11-27T20:34:19.152" v="18"/>
          <ac:spMkLst>
            <pc:docMk/>
            <pc:sldMk cId="2394551610" sldId="280"/>
            <ac:spMk id="3" creationId="{19652344-C51A-43A8-9DAC-A96E216E6E65}"/>
          </ac:spMkLst>
        </pc:spChg>
        <pc:spChg chg="add del mod">
          <ac:chgData name="Simon Kennedy" userId="d0cb9c9a-f808-4945-9ade-5f1748aefb93" providerId="ADAL" clId="{F5E8AF6E-124B-4C73-8A74-4F7DE3504987}" dt="2019-11-27T20:34:50.999" v="23"/>
          <ac:spMkLst>
            <pc:docMk/>
            <pc:sldMk cId="2394551610" sldId="280"/>
            <ac:spMk id="5" creationId="{8E1DD2B5-9439-4FA9-AE6C-225A7CA0AFB8}"/>
          </ac:spMkLst>
        </pc:spChg>
        <pc:spChg chg="add del">
          <ac:chgData name="Simon Kennedy" userId="d0cb9c9a-f808-4945-9ade-5f1748aefb93" providerId="ADAL" clId="{F5E8AF6E-124B-4C73-8A74-4F7DE3504987}" dt="2019-11-27T23:00:50.541" v="1144"/>
          <ac:spMkLst>
            <pc:docMk/>
            <pc:sldMk cId="2394551610" sldId="280"/>
            <ac:spMk id="10" creationId="{57A1D7AC-BF1B-4029-BE67-A782A7D1518B}"/>
          </ac:spMkLst>
        </pc:spChg>
        <pc:grpChg chg="add">
          <ac:chgData name="Simon Kennedy" userId="d0cb9c9a-f808-4945-9ade-5f1748aefb93" providerId="ADAL" clId="{F5E8AF6E-124B-4C73-8A74-4F7DE3504987}" dt="2019-11-27T23:00:44.088" v="1143" actId="26606"/>
          <ac:grpSpMkLst>
            <pc:docMk/>
            <pc:sldMk cId="2394551610" sldId="280"/>
            <ac:grpSpMk id="13" creationId="{5FE07634-A83A-4681-9C1D-BC0775F9D296}"/>
          </ac:grpSpMkLst>
        </pc:grpChg>
        <pc:grpChg chg="add">
          <ac:chgData name="Simon Kennedy" userId="d0cb9c9a-f808-4945-9ade-5f1748aefb93" providerId="ADAL" clId="{F5E8AF6E-124B-4C73-8A74-4F7DE3504987}" dt="2019-11-27T23:00:44.088" v="1143" actId="26606"/>
          <ac:grpSpMkLst>
            <pc:docMk/>
            <pc:sldMk cId="2394551610" sldId="280"/>
            <ac:grpSpMk id="17" creationId="{A2E1FE48-FA7B-4262-B922-041542931DDF}"/>
          </ac:grpSpMkLst>
        </pc:grpChg>
        <pc:picChg chg="add del mod">
          <ac:chgData name="Simon Kennedy" userId="d0cb9c9a-f808-4945-9ade-5f1748aefb93" providerId="ADAL" clId="{F5E8AF6E-124B-4C73-8A74-4F7DE3504987}" dt="2019-11-27T20:34:30.239" v="22"/>
          <ac:picMkLst>
            <pc:docMk/>
            <pc:sldMk cId="2394551610" sldId="280"/>
            <ac:picMk id="4" creationId="{8492E6BE-5255-4793-AC73-0F6BE17C4CE2}"/>
          </ac:picMkLst>
        </pc:picChg>
        <pc:picChg chg="add mod">
          <ac:chgData name="Simon Kennedy" userId="d0cb9c9a-f808-4945-9ade-5f1748aefb93" providerId="ADAL" clId="{F5E8AF6E-124B-4C73-8A74-4F7DE3504987}" dt="2019-11-27T23:00:44.088" v="1143" actId="26606"/>
          <ac:picMkLst>
            <pc:docMk/>
            <pc:sldMk cId="2394551610" sldId="280"/>
            <ac:picMk id="6" creationId="{0DA6A015-B5C9-4FB1-BA0C-DDBE3700D8D3}"/>
          </ac:picMkLst>
        </pc:picChg>
      </pc:sldChg>
      <pc:sldChg chg="addSp delSp modSp add mod setBg">
        <pc:chgData name="Simon Kennedy" userId="d0cb9c9a-f808-4945-9ade-5f1748aefb93" providerId="ADAL" clId="{F5E8AF6E-124B-4C73-8A74-4F7DE3504987}" dt="2019-11-27T23:02:19.601" v="1145" actId="26606"/>
        <pc:sldMkLst>
          <pc:docMk/>
          <pc:sldMk cId="4280817970" sldId="281"/>
        </pc:sldMkLst>
        <pc:spChg chg="mod">
          <ac:chgData name="Simon Kennedy" userId="d0cb9c9a-f808-4945-9ade-5f1748aefb93" providerId="ADAL" clId="{F5E8AF6E-124B-4C73-8A74-4F7DE3504987}" dt="2019-11-27T23:02:19.601" v="1145" actId="26606"/>
          <ac:spMkLst>
            <pc:docMk/>
            <pc:sldMk cId="4280817970" sldId="281"/>
            <ac:spMk id="2" creationId="{1AD53B55-A7B6-4318-9EA7-2977F5B23E4B}"/>
          </ac:spMkLst>
        </pc:spChg>
        <pc:spChg chg="del mod">
          <ac:chgData name="Simon Kennedy" userId="d0cb9c9a-f808-4945-9ade-5f1748aefb93" providerId="ADAL" clId="{F5E8AF6E-124B-4C73-8A74-4F7DE3504987}" dt="2019-11-27T22:25:12.286" v="900"/>
          <ac:spMkLst>
            <pc:docMk/>
            <pc:sldMk cId="4280817970" sldId="281"/>
            <ac:spMk id="3" creationId="{71013099-F47D-422F-B12E-EE071E36AEB0}"/>
          </ac:spMkLst>
        </pc:spChg>
        <pc:spChg chg="add del mod">
          <ac:chgData name="Simon Kennedy" userId="d0cb9c9a-f808-4945-9ade-5f1748aefb93" providerId="ADAL" clId="{F5E8AF6E-124B-4C73-8A74-4F7DE3504987}" dt="2019-11-27T22:25:16.472" v="901"/>
          <ac:spMkLst>
            <pc:docMk/>
            <pc:sldMk cId="4280817970" sldId="281"/>
            <ac:spMk id="6" creationId="{5AEBAEA2-A844-497C-8788-2180A7B34476}"/>
          </ac:spMkLst>
        </pc:spChg>
        <pc:spChg chg="add mod">
          <ac:chgData name="Simon Kennedy" userId="d0cb9c9a-f808-4945-9ade-5f1748aefb93" providerId="ADAL" clId="{F5E8AF6E-124B-4C73-8A74-4F7DE3504987}" dt="2019-11-27T23:02:19.601" v="1145" actId="26606"/>
          <ac:spMkLst>
            <pc:docMk/>
            <pc:sldMk cId="4280817970" sldId="281"/>
            <ac:spMk id="7" creationId="{4F5C88B6-F308-47C9-9DAB-51F5E7D96392}"/>
          </ac:spMkLst>
        </pc:spChg>
        <pc:grpChg chg="add">
          <ac:chgData name="Simon Kennedy" userId="d0cb9c9a-f808-4945-9ade-5f1748aefb93" providerId="ADAL" clId="{F5E8AF6E-124B-4C73-8A74-4F7DE3504987}" dt="2019-11-27T23:02:19.601" v="1145" actId="26606"/>
          <ac:grpSpMkLst>
            <pc:docMk/>
            <pc:sldMk cId="4280817970" sldId="281"/>
            <ac:grpSpMk id="14" creationId="{F21A37DB-EDD2-4025-A254-7FE5E4C7AE2B}"/>
          </ac:grpSpMkLst>
        </pc:grpChg>
        <pc:grpChg chg="add">
          <ac:chgData name="Simon Kennedy" userId="d0cb9c9a-f808-4945-9ade-5f1748aefb93" providerId="ADAL" clId="{F5E8AF6E-124B-4C73-8A74-4F7DE3504987}" dt="2019-11-27T23:02:19.601" v="1145" actId="26606"/>
          <ac:grpSpMkLst>
            <pc:docMk/>
            <pc:sldMk cId="4280817970" sldId="281"/>
            <ac:grpSpMk id="70" creationId="{AC7171C6-EA46-47D6-AAE3-DD4CA0393C5E}"/>
          </ac:grpSpMkLst>
        </pc:grpChg>
        <pc:grpChg chg="add">
          <ac:chgData name="Simon Kennedy" userId="d0cb9c9a-f808-4945-9ade-5f1748aefb93" providerId="ADAL" clId="{F5E8AF6E-124B-4C73-8A74-4F7DE3504987}" dt="2019-11-27T23:02:19.601" v="1145" actId="26606"/>
          <ac:grpSpMkLst>
            <pc:docMk/>
            <pc:sldMk cId="4280817970" sldId="281"/>
            <ac:grpSpMk id="74" creationId="{1A7C43DF-6C62-45B8-95AA-FD5810A86604}"/>
          </ac:grpSpMkLst>
        </pc:grpChg>
        <pc:grpChg chg="add">
          <ac:chgData name="Simon Kennedy" userId="d0cb9c9a-f808-4945-9ade-5f1748aefb93" providerId="ADAL" clId="{F5E8AF6E-124B-4C73-8A74-4F7DE3504987}" dt="2019-11-27T23:02:19.601" v="1145" actId="26606"/>
          <ac:grpSpMkLst>
            <pc:docMk/>
            <pc:sldMk cId="4280817970" sldId="281"/>
            <ac:grpSpMk id="130" creationId="{D0D26923-EE65-4E57-B679-61B80FBCAAB1}"/>
          </ac:grpSpMkLst>
        </pc:grpChg>
        <pc:picChg chg="add mod ord">
          <ac:chgData name="Simon Kennedy" userId="d0cb9c9a-f808-4945-9ade-5f1748aefb93" providerId="ADAL" clId="{F5E8AF6E-124B-4C73-8A74-4F7DE3504987}" dt="2019-11-27T23:02:19.601" v="1145" actId="26606"/>
          <ac:picMkLst>
            <pc:docMk/>
            <pc:sldMk cId="4280817970" sldId="281"/>
            <ac:picMk id="5" creationId="{251BEF10-47D9-431C-8867-1AAA458AB285}"/>
          </ac:picMkLst>
        </pc:picChg>
        <pc:picChg chg="add">
          <ac:chgData name="Simon Kennedy" userId="d0cb9c9a-f808-4945-9ade-5f1748aefb93" providerId="ADAL" clId="{F5E8AF6E-124B-4C73-8A74-4F7DE3504987}" dt="2019-11-27T23:02:19.601" v="1145" actId="26606"/>
          <ac:picMkLst>
            <pc:docMk/>
            <pc:sldMk cId="4280817970" sldId="281"/>
            <ac:picMk id="12" creationId="{38BFA449-4933-478B-B27D-ACCC557FF970}"/>
          </ac:picMkLst>
        </pc:picChg>
      </pc:sldChg>
      <pc:sldChg chg="addSp modSp add">
        <pc:chgData name="Simon Kennedy" userId="d0cb9c9a-f808-4945-9ade-5f1748aefb93" providerId="ADAL" clId="{F5E8AF6E-124B-4C73-8A74-4F7DE3504987}" dt="2019-11-27T22:30:10.764" v="1106" actId="122"/>
        <pc:sldMkLst>
          <pc:docMk/>
          <pc:sldMk cId="4090041832" sldId="282"/>
        </pc:sldMkLst>
        <pc:spChg chg="mod">
          <ac:chgData name="Simon Kennedy" userId="d0cb9c9a-f808-4945-9ade-5f1748aefb93" providerId="ADAL" clId="{F5E8AF6E-124B-4C73-8A74-4F7DE3504987}" dt="2019-11-27T22:30:10.764" v="1106" actId="122"/>
          <ac:spMkLst>
            <pc:docMk/>
            <pc:sldMk cId="4090041832" sldId="282"/>
            <ac:spMk id="2" creationId="{D7A082DC-D0AE-4D24-9B15-A694DECF027B}"/>
          </ac:spMkLst>
        </pc:spChg>
        <pc:spChg chg="mod">
          <ac:chgData name="Simon Kennedy" userId="d0cb9c9a-f808-4945-9ade-5f1748aefb93" providerId="ADAL" clId="{F5E8AF6E-124B-4C73-8A74-4F7DE3504987}" dt="2019-11-27T21:06:46.654" v="193" actId="14100"/>
          <ac:spMkLst>
            <pc:docMk/>
            <pc:sldMk cId="4090041832" sldId="282"/>
            <ac:spMk id="3" creationId="{94DFFBF3-9B5A-4C25-AF9A-41BF67880A80}"/>
          </ac:spMkLst>
        </pc:spChg>
        <pc:spChg chg="add mod">
          <ac:chgData name="Simon Kennedy" userId="d0cb9c9a-f808-4945-9ade-5f1748aefb93" providerId="ADAL" clId="{F5E8AF6E-124B-4C73-8A74-4F7DE3504987}" dt="2019-11-27T21:06:38.793" v="191" actId="255"/>
          <ac:spMkLst>
            <pc:docMk/>
            <pc:sldMk cId="4090041832" sldId="282"/>
            <ac:spMk id="4" creationId="{8F0B6F86-BE1A-41FD-94B5-DE1FDFD70202}"/>
          </ac:spMkLst>
        </pc:spChg>
        <pc:picChg chg="add mod modCrop">
          <ac:chgData name="Simon Kennedy" userId="d0cb9c9a-f808-4945-9ade-5f1748aefb93" providerId="ADAL" clId="{F5E8AF6E-124B-4C73-8A74-4F7DE3504987}" dt="2019-11-27T21:21:20.135" v="320" actId="1440"/>
          <ac:picMkLst>
            <pc:docMk/>
            <pc:sldMk cId="4090041832" sldId="282"/>
            <ac:picMk id="5" creationId="{759CBB1C-C331-44AF-B4A7-3B47E4AD7415}"/>
          </ac:picMkLst>
        </pc:picChg>
        <pc:picChg chg="add mod">
          <ac:chgData name="Simon Kennedy" userId="d0cb9c9a-f808-4945-9ade-5f1748aefb93" providerId="ADAL" clId="{F5E8AF6E-124B-4C73-8A74-4F7DE3504987}" dt="2019-11-27T21:21:18.901" v="318" actId="1440"/>
          <ac:picMkLst>
            <pc:docMk/>
            <pc:sldMk cId="4090041832" sldId="282"/>
            <ac:picMk id="6" creationId="{6AAEB9DD-37FF-40EF-B81A-6C500EEA920A}"/>
          </ac:picMkLst>
        </pc:picChg>
      </pc:sldChg>
      <pc:sldChg chg="addSp delSp modSp add">
        <pc:chgData name="Simon Kennedy" userId="d0cb9c9a-f808-4945-9ade-5f1748aefb93" providerId="ADAL" clId="{F5E8AF6E-124B-4C73-8A74-4F7DE3504987}" dt="2019-11-27T21:21:27.612" v="322" actId="1440"/>
        <pc:sldMkLst>
          <pc:docMk/>
          <pc:sldMk cId="3535906963" sldId="284"/>
        </pc:sldMkLst>
        <pc:spChg chg="mod">
          <ac:chgData name="Simon Kennedy" userId="d0cb9c9a-f808-4945-9ade-5f1748aefb93" providerId="ADAL" clId="{F5E8AF6E-124B-4C73-8A74-4F7DE3504987}" dt="2019-11-27T21:14:52.296" v="235" actId="20577"/>
          <ac:spMkLst>
            <pc:docMk/>
            <pc:sldMk cId="3535906963" sldId="284"/>
            <ac:spMk id="2" creationId="{8EB96829-8903-40EC-A0C9-B6B280C6074D}"/>
          </ac:spMkLst>
        </pc:spChg>
        <pc:spChg chg="del">
          <ac:chgData name="Simon Kennedy" userId="d0cb9c9a-f808-4945-9ade-5f1748aefb93" providerId="ADAL" clId="{F5E8AF6E-124B-4C73-8A74-4F7DE3504987}" dt="2019-11-27T21:14:43.053" v="204"/>
          <ac:spMkLst>
            <pc:docMk/>
            <pc:sldMk cId="3535906963" sldId="284"/>
            <ac:spMk id="3" creationId="{6A0899BA-FE69-46AA-921C-99D9B9DB90E3}"/>
          </ac:spMkLst>
        </pc:spChg>
        <pc:spChg chg="add mod">
          <ac:chgData name="Simon Kennedy" userId="d0cb9c9a-f808-4945-9ade-5f1748aefb93" providerId="ADAL" clId="{F5E8AF6E-124B-4C73-8A74-4F7DE3504987}" dt="2019-11-27T21:15:55.598" v="303" actId="313"/>
          <ac:spMkLst>
            <pc:docMk/>
            <pc:sldMk cId="3535906963" sldId="284"/>
            <ac:spMk id="5" creationId="{DB22560F-2911-47B9-9ED1-FE657B2ECD87}"/>
          </ac:spMkLst>
        </pc:spChg>
        <pc:picChg chg="add mod">
          <ac:chgData name="Simon Kennedy" userId="d0cb9c9a-f808-4945-9ade-5f1748aefb93" providerId="ADAL" clId="{F5E8AF6E-124B-4C73-8A74-4F7DE3504987}" dt="2019-11-27T21:21:27.612" v="322" actId="1440"/>
          <ac:picMkLst>
            <pc:docMk/>
            <pc:sldMk cId="3535906963" sldId="284"/>
            <ac:picMk id="4" creationId="{7215D7FA-D25A-4F38-B704-9C05237013F1}"/>
          </ac:picMkLst>
        </pc:picChg>
      </pc:sldChg>
      <pc:sldChg chg="addSp delSp modSp add mod setBg">
        <pc:chgData name="Simon Kennedy" userId="d0cb9c9a-f808-4945-9ade-5f1748aefb93" providerId="ADAL" clId="{F5E8AF6E-124B-4C73-8A74-4F7DE3504987}" dt="2019-11-27T21:39:55.832" v="449" actId="26606"/>
        <pc:sldMkLst>
          <pc:docMk/>
          <pc:sldMk cId="3113027228" sldId="285"/>
        </pc:sldMkLst>
        <pc:spChg chg="mod">
          <ac:chgData name="Simon Kennedy" userId="d0cb9c9a-f808-4945-9ade-5f1748aefb93" providerId="ADAL" clId="{F5E8AF6E-124B-4C73-8A74-4F7DE3504987}" dt="2019-11-27T21:39:55.832" v="449" actId="26606"/>
          <ac:spMkLst>
            <pc:docMk/>
            <pc:sldMk cId="3113027228" sldId="285"/>
            <ac:spMk id="2" creationId="{83AF7B23-D42D-47B8-B7A7-5229BFCA86C4}"/>
          </ac:spMkLst>
        </pc:spChg>
        <pc:spChg chg="del">
          <ac:chgData name="Simon Kennedy" userId="d0cb9c9a-f808-4945-9ade-5f1748aefb93" providerId="ADAL" clId="{F5E8AF6E-124B-4C73-8A74-4F7DE3504987}" dt="2019-11-27T21:21:05.976" v="313"/>
          <ac:spMkLst>
            <pc:docMk/>
            <pc:sldMk cId="3113027228" sldId="285"/>
            <ac:spMk id="3" creationId="{2C6FD640-FA04-4FB4-950E-CDA5A5AF93A9}"/>
          </ac:spMkLst>
        </pc:spChg>
        <pc:spChg chg="add del mod">
          <ac:chgData name="Simon Kennedy" userId="d0cb9c9a-f808-4945-9ade-5f1748aefb93" providerId="ADAL" clId="{F5E8AF6E-124B-4C73-8A74-4F7DE3504987}" dt="2019-11-27T21:32:54.747" v="418"/>
          <ac:spMkLst>
            <pc:docMk/>
            <pc:sldMk cId="3113027228" sldId="285"/>
            <ac:spMk id="5" creationId="{461BDAAF-4A4F-431E-A2C7-06ADA9C80ADD}"/>
          </ac:spMkLst>
        </pc:spChg>
        <pc:spChg chg="add del mod">
          <ac:chgData name="Simon Kennedy" userId="d0cb9c9a-f808-4945-9ade-5f1748aefb93" providerId="ADAL" clId="{F5E8AF6E-124B-4C73-8A74-4F7DE3504987}" dt="2019-11-27T21:36:23.860" v="422"/>
          <ac:spMkLst>
            <pc:docMk/>
            <pc:sldMk cId="3113027228" sldId="285"/>
            <ac:spMk id="6" creationId="{EBE98C4B-A1D6-4FCE-8650-1BDF70BE2197}"/>
          </ac:spMkLst>
        </pc:spChg>
        <pc:spChg chg="add del">
          <ac:chgData name="Simon Kennedy" userId="d0cb9c9a-f808-4945-9ade-5f1748aefb93" providerId="ADAL" clId="{F5E8AF6E-124B-4C73-8A74-4F7DE3504987}" dt="2019-11-27T21:39:55.832" v="449" actId="26606"/>
          <ac:spMkLst>
            <pc:docMk/>
            <pc:sldMk cId="3113027228" sldId="285"/>
            <ac:spMk id="81" creationId="{319E90E5-44B8-4B47-A579-73EB0B1979DD}"/>
          </ac:spMkLst>
        </pc:spChg>
        <pc:spChg chg="add del">
          <ac:chgData name="Simon Kennedy" userId="d0cb9c9a-f808-4945-9ade-5f1748aefb93" providerId="ADAL" clId="{F5E8AF6E-124B-4C73-8A74-4F7DE3504987}" dt="2019-11-27T21:39:55.832" v="449" actId="26606"/>
          <ac:spMkLst>
            <pc:docMk/>
            <pc:sldMk cId="3113027228" sldId="285"/>
            <ac:spMk id="1038" creationId="{CFB664F9-268F-48A9-820A-8D7A77ADE2BF}"/>
          </ac:spMkLst>
        </pc:spChg>
        <pc:picChg chg="add mod ord">
          <ac:chgData name="Simon Kennedy" userId="d0cb9c9a-f808-4945-9ade-5f1748aefb93" providerId="ADAL" clId="{F5E8AF6E-124B-4C73-8A74-4F7DE3504987}" dt="2019-11-27T21:39:55.832" v="449" actId="26606"/>
          <ac:picMkLst>
            <pc:docMk/>
            <pc:sldMk cId="3113027228" sldId="285"/>
            <ac:picMk id="4" creationId="{FAAFE8D2-256F-45CF-96AD-F66AE6A9AF69}"/>
          </ac:picMkLst>
        </pc:picChg>
        <pc:picChg chg="add del">
          <ac:chgData name="Simon Kennedy" userId="d0cb9c9a-f808-4945-9ade-5f1748aefb93" providerId="ADAL" clId="{F5E8AF6E-124B-4C73-8A74-4F7DE3504987}" dt="2019-11-27T21:37:00.099" v="424"/>
          <ac:picMkLst>
            <pc:docMk/>
            <pc:sldMk cId="3113027228" sldId="285"/>
            <ac:picMk id="7" creationId="{A14CB408-B692-4C70-BD4F-6C18602533AE}"/>
          </ac:picMkLst>
        </pc:picChg>
        <pc:picChg chg="add del mod">
          <ac:chgData name="Simon Kennedy" userId="d0cb9c9a-f808-4945-9ade-5f1748aefb93" providerId="ADAL" clId="{F5E8AF6E-124B-4C73-8A74-4F7DE3504987}" dt="2019-11-27T21:37:07.351" v="426"/>
          <ac:picMkLst>
            <pc:docMk/>
            <pc:sldMk cId="3113027228" sldId="285"/>
            <ac:picMk id="1026" creationId="{1176B9E0-F4E8-415B-954B-A613FEE99364}"/>
          </ac:picMkLst>
        </pc:picChg>
        <pc:picChg chg="add del mod">
          <ac:chgData name="Simon Kennedy" userId="d0cb9c9a-f808-4945-9ade-5f1748aefb93" providerId="ADAL" clId="{F5E8AF6E-124B-4C73-8A74-4F7DE3504987}" dt="2019-11-27T21:37:29.852" v="432"/>
          <ac:picMkLst>
            <pc:docMk/>
            <pc:sldMk cId="3113027228" sldId="285"/>
            <ac:picMk id="1028" creationId="{5B1F7CF2-5063-4864-A06B-5737B683A20C}"/>
          </ac:picMkLst>
        </pc:picChg>
        <pc:picChg chg="add del mod">
          <ac:chgData name="Simon Kennedy" userId="d0cb9c9a-f808-4945-9ade-5f1748aefb93" providerId="ADAL" clId="{F5E8AF6E-124B-4C73-8A74-4F7DE3504987}" dt="2019-11-27T21:37:29.852" v="432"/>
          <ac:picMkLst>
            <pc:docMk/>
            <pc:sldMk cId="3113027228" sldId="285"/>
            <ac:picMk id="1030" creationId="{D8D7DF43-FBAE-423C-9CA9-EDB01E15003A}"/>
          </ac:picMkLst>
        </pc:picChg>
        <pc:picChg chg="add mod ord">
          <ac:chgData name="Simon Kennedy" userId="d0cb9c9a-f808-4945-9ade-5f1748aefb93" providerId="ADAL" clId="{F5E8AF6E-124B-4C73-8A74-4F7DE3504987}" dt="2019-11-27T21:39:55.832" v="449" actId="26606"/>
          <ac:picMkLst>
            <pc:docMk/>
            <pc:sldMk cId="3113027228" sldId="285"/>
            <ac:picMk id="1032" creationId="{B282D289-1AC7-4A2D-911B-81B9CB36C1FD}"/>
          </ac:picMkLst>
        </pc:picChg>
        <pc:picChg chg="add mod">
          <ac:chgData name="Simon Kennedy" userId="d0cb9c9a-f808-4945-9ade-5f1748aefb93" providerId="ADAL" clId="{F5E8AF6E-124B-4C73-8A74-4F7DE3504987}" dt="2019-11-27T21:39:55.832" v="449" actId="26606"/>
          <ac:picMkLst>
            <pc:docMk/>
            <pc:sldMk cId="3113027228" sldId="285"/>
            <ac:picMk id="1034" creationId="{BC1C97D3-28BE-4C78-8E20-4552115A8646}"/>
          </ac:picMkLst>
        </pc:picChg>
      </pc:sldChg>
      <pc:sldChg chg="addSp delSp modSp add modTransition modAnim">
        <pc:chgData name="Simon Kennedy" userId="d0cb9c9a-f808-4945-9ade-5f1748aefb93" providerId="ADAL" clId="{F5E8AF6E-124B-4C73-8A74-4F7DE3504987}" dt="2019-11-27T22:42:22.262" v="1141" actId="1076"/>
        <pc:sldMkLst>
          <pc:docMk/>
          <pc:sldMk cId="669448461" sldId="287"/>
        </pc:sldMkLst>
        <pc:spChg chg="mod">
          <ac:chgData name="Simon Kennedy" userId="d0cb9c9a-f808-4945-9ade-5f1748aefb93" providerId="ADAL" clId="{F5E8AF6E-124B-4C73-8A74-4F7DE3504987}" dt="2019-11-27T21:23:28.528" v="345" actId="20577"/>
          <ac:spMkLst>
            <pc:docMk/>
            <pc:sldMk cId="669448461" sldId="287"/>
            <ac:spMk id="2" creationId="{BD821473-04EE-46C9-8180-85F1AC55CF2A}"/>
          </ac:spMkLst>
        </pc:spChg>
        <pc:spChg chg="del">
          <ac:chgData name="Simon Kennedy" userId="d0cb9c9a-f808-4945-9ade-5f1748aefb93" providerId="ADAL" clId="{F5E8AF6E-124B-4C73-8A74-4F7DE3504987}" dt="2019-11-27T21:23:47.829" v="346"/>
          <ac:spMkLst>
            <pc:docMk/>
            <pc:sldMk cId="669448461" sldId="287"/>
            <ac:spMk id="3" creationId="{1B3B9304-8535-4234-B06C-EAA2AA9B8315}"/>
          </ac:spMkLst>
        </pc:spChg>
        <pc:spChg chg="add del mod">
          <ac:chgData name="Simon Kennedy" userId="d0cb9c9a-f808-4945-9ade-5f1748aefb93" providerId="ADAL" clId="{F5E8AF6E-124B-4C73-8A74-4F7DE3504987}" dt="2019-11-27T21:27:48.316" v="364"/>
          <ac:spMkLst>
            <pc:docMk/>
            <pc:sldMk cId="669448461" sldId="287"/>
            <ac:spMk id="7" creationId="{3828D7AF-1B6C-488C-BF56-A7FDB9EABFFC}"/>
          </ac:spMkLst>
        </pc:spChg>
        <pc:picChg chg="add del mod modCrop">
          <ac:chgData name="Simon Kennedy" userId="d0cb9c9a-f808-4945-9ade-5f1748aefb93" providerId="ADAL" clId="{F5E8AF6E-124B-4C73-8A74-4F7DE3504987}" dt="2019-11-27T21:25:59.487" v="359"/>
          <ac:picMkLst>
            <pc:docMk/>
            <pc:sldMk cId="669448461" sldId="287"/>
            <ac:picMk id="4" creationId="{4A9E2470-6CD7-48A4-AACA-1B10F0D99854}"/>
          </ac:picMkLst>
        </pc:picChg>
        <pc:picChg chg="add mod">
          <ac:chgData name="Simon Kennedy" userId="d0cb9c9a-f808-4945-9ade-5f1748aefb93" providerId="ADAL" clId="{F5E8AF6E-124B-4C73-8A74-4F7DE3504987}" dt="2019-11-27T21:24:54.374" v="356" actId="14100"/>
          <ac:picMkLst>
            <pc:docMk/>
            <pc:sldMk cId="669448461" sldId="287"/>
            <ac:picMk id="5" creationId="{BE8F1F91-0A52-4C18-BB16-4170A3B924DE}"/>
          </ac:picMkLst>
        </pc:picChg>
        <pc:picChg chg="add mod">
          <ac:chgData name="Simon Kennedy" userId="d0cb9c9a-f808-4945-9ade-5f1748aefb93" providerId="ADAL" clId="{F5E8AF6E-124B-4C73-8A74-4F7DE3504987}" dt="2019-11-27T22:42:22.262" v="1141" actId="1076"/>
          <ac:picMkLst>
            <pc:docMk/>
            <pc:sldMk cId="669448461" sldId="287"/>
            <ac:picMk id="6" creationId="{DC17A7BC-BC37-415E-93EA-2DDD1E0F050E}"/>
          </ac:picMkLst>
        </pc:picChg>
      </pc:sldChg>
      <pc:sldChg chg="modSp add del">
        <pc:chgData name="Simon Kennedy" userId="d0cb9c9a-f808-4945-9ade-5f1748aefb93" providerId="ADAL" clId="{F5E8AF6E-124B-4C73-8A74-4F7DE3504987}" dt="2019-11-27T21:45:48.188" v="492" actId="2696"/>
        <pc:sldMkLst>
          <pc:docMk/>
          <pc:sldMk cId="331217234" sldId="288"/>
        </pc:sldMkLst>
        <pc:spChg chg="mod">
          <ac:chgData name="Simon Kennedy" userId="d0cb9c9a-f808-4945-9ade-5f1748aefb93" providerId="ADAL" clId="{F5E8AF6E-124B-4C73-8A74-4F7DE3504987}" dt="2019-11-27T21:45:45.205" v="491" actId="20577"/>
          <ac:spMkLst>
            <pc:docMk/>
            <pc:sldMk cId="331217234" sldId="288"/>
            <ac:spMk id="2" creationId="{BBB443EE-21D1-4CF4-94BF-B74CAD8165E3}"/>
          </ac:spMkLst>
        </pc:spChg>
      </pc:sldChg>
      <pc:sldChg chg="add del">
        <pc:chgData name="Simon Kennedy" userId="d0cb9c9a-f808-4945-9ade-5f1748aefb93" providerId="ADAL" clId="{F5E8AF6E-124B-4C73-8A74-4F7DE3504987}" dt="2019-11-27T21:36:11.480" v="420" actId="2696"/>
        <pc:sldMkLst>
          <pc:docMk/>
          <pc:sldMk cId="2420926805" sldId="288"/>
        </pc:sldMkLst>
      </pc:sldChg>
      <pc:sldChg chg="addSp modSp add ord">
        <pc:chgData name="Simon Kennedy" userId="d0cb9c9a-f808-4945-9ade-5f1748aefb93" providerId="ADAL" clId="{F5E8AF6E-124B-4C73-8A74-4F7DE3504987}" dt="2019-11-27T22:28:54.992" v="1104"/>
        <pc:sldMkLst>
          <pc:docMk/>
          <pc:sldMk cId="1538625198" sldId="290"/>
        </pc:sldMkLst>
        <pc:spChg chg="mod">
          <ac:chgData name="Simon Kennedy" userId="d0cb9c9a-f808-4945-9ade-5f1748aefb93" providerId="ADAL" clId="{F5E8AF6E-124B-4C73-8A74-4F7DE3504987}" dt="2019-11-27T21:46:30.616" v="530" actId="20577"/>
          <ac:spMkLst>
            <pc:docMk/>
            <pc:sldMk cId="1538625198" sldId="290"/>
            <ac:spMk id="2" creationId="{5CF4413A-BD27-41B1-AA63-4EED010F7F00}"/>
          </ac:spMkLst>
        </pc:spChg>
        <pc:spChg chg="mod">
          <ac:chgData name="Simon Kennedy" userId="d0cb9c9a-f808-4945-9ade-5f1748aefb93" providerId="ADAL" clId="{F5E8AF6E-124B-4C73-8A74-4F7DE3504987}" dt="2019-11-27T21:49:50.623" v="583" actId="20577"/>
          <ac:spMkLst>
            <pc:docMk/>
            <pc:sldMk cId="1538625198" sldId="290"/>
            <ac:spMk id="3" creationId="{9D5F214C-0573-4550-A61D-EA4188A5D987}"/>
          </ac:spMkLst>
        </pc:spChg>
        <pc:spChg chg="add mod">
          <ac:chgData name="Simon Kennedy" userId="d0cb9c9a-f808-4945-9ade-5f1748aefb93" providerId="ADAL" clId="{F5E8AF6E-124B-4C73-8A74-4F7DE3504987}" dt="2019-11-27T21:56:04.231" v="649" actId="1076"/>
          <ac:spMkLst>
            <pc:docMk/>
            <pc:sldMk cId="1538625198" sldId="290"/>
            <ac:spMk id="9" creationId="{A6FA5809-4847-45EB-AC94-97C943EBBB4D}"/>
          </ac:spMkLst>
        </pc:spChg>
        <pc:picChg chg="add mod">
          <ac:chgData name="Simon Kennedy" userId="d0cb9c9a-f808-4945-9ade-5f1748aefb93" providerId="ADAL" clId="{F5E8AF6E-124B-4C73-8A74-4F7DE3504987}" dt="2019-11-27T21:56:07.600" v="650" actId="1076"/>
          <ac:picMkLst>
            <pc:docMk/>
            <pc:sldMk cId="1538625198" sldId="290"/>
            <ac:picMk id="4" creationId="{33021413-47F0-4076-8381-E3D6CA2B7FAF}"/>
          </ac:picMkLst>
        </pc:picChg>
        <pc:picChg chg="add mod">
          <ac:chgData name="Simon Kennedy" userId="d0cb9c9a-f808-4945-9ade-5f1748aefb93" providerId="ADAL" clId="{F5E8AF6E-124B-4C73-8A74-4F7DE3504987}" dt="2019-11-27T21:55:47.632" v="642" actId="1076"/>
          <ac:picMkLst>
            <pc:docMk/>
            <pc:sldMk cId="1538625198" sldId="290"/>
            <ac:picMk id="5" creationId="{2C35B4C5-7855-49DC-9441-DDEF30945B0C}"/>
          </ac:picMkLst>
        </pc:picChg>
        <pc:picChg chg="add mod">
          <ac:chgData name="Simon Kennedy" userId="d0cb9c9a-f808-4945-9ade-5f1748aefb93" providerId="ADAL" clId="{F5E8AF6E-124B-4C73-8A74-4F7DE3504987}" dt="2019-11-27T21:55:47.632" v="642" actId="1076"/>
          <ac:picMkLst>
            <pc:docMk/>
            <pc:sldMk cId="1538625198" sldId="290"/>
            <ac:picMk id="6" creationId="{E7BDD964-8229-475B-A753-A7E6FA39C53F}"/>
          </ac:picMkLst>
        </pc:picChg>
        <pc:picChg chg="add mod">
          <ac:chgData name="Simon Kennedy" userId="d0cb9c9a-f808-4945-9ade-5f1748aefb93" providerId="ADAL" clId="{F5E8AF6E-124B-4C73-8A74-4F7DE3504987}" dt="2019-11-27T21:55:47.632" v="642" actId="1076"/>
          <ac:picMkLst>
            <pc:docMk/>
            <pc:sldMk cId="1538625198" sldId="290"/>
            <ac:picMk id="7" creationId="{019B653D-7D99-4719-A058-2184CDD9C9A4}"/>
          </ac:picMkLst>
        </pc:picChg>
        <pc:picChg chg="add mod">
          <ac:chgData name="Simon Kennedy" userId="d0cb9c9a-f808-4945-9ade-5f1748aefb93" providerId="ADAL" clId="{F5E8AF6E-124B-4C73-8A74-4F7DE3504987}" dt="2019-11-27T21:55:47.632" v="642" actId="1076"/>
          <ac:picMkLst>
            <pc:docMk/>
            <pc:sldMk cId="1538625198" sldId="290"/>
            <ac:picMk id="8" creationId="{998B3259-BA76-4624-90CD-12D0445CA602}"/>
          </ac:picMkLst>
        </pc:picChg>
        <pc:picChg chg="add mod">
          <ac:chgData name="Simon Kennedy" userId="d0cb9c9a-f808-4945-9ade-5f1748aefb93" providerId="ADAL" clId="{F5E8AF6E-124B-4C73-8A74-4F7DE3504987}" dt="2019-11-27T21:56:01.571" v="648" actId="1076"/>
          <ac:picMkLst>
            <pc:docMk/>
            <pc:sldMk cId="1538625198" sldId="290"/>
            <ac:picMk id="10" creationId="{997ED2E5-D64E-4124-9551-BBF6447777C9}"/>
          </ac:picMkLst>
        </pc:picChg>
        <pc:picChg chg="add mod">
          <ac:chgData name="Simon Kennedy" userId="d0cb9c9a-f808-4945-9ade-5f1748aefb93" providerId="ADAL" clId="{F5E8AF6E-124B-4C73-8A74-4F7DE3504987}" dt="2019-11-27T21:56:00.198" v="647" actId="1076"/>
          <ac:picMkLst>
            <pc:docMk/>
            <pc:sldMk cId="1538625198" sldId="290"/>
            <ac:picMk id="11" creationId="{5E2FBC21-5ED2-4614-8C6D-95946C4AE3AA}"/>
          </ac:picMkLst>
        </pc:picChg>
        <pc:picChg chg="add mod">
          <ac:chgData name="Simon Kennedy" userId="d0cb9c9a-f808-4945-9ade-5f1748aefb93" providerId="ADAL" clId="{F5E8AF6E-124B-4C73-8A74-4F7DE3504987}" dt="2019-11-27T21:55:54.268" v="646" actId="1076"/>
          <ac:picMkLst>
            <pc:docMk/>
            <pc:sldMk cId="1538625198" sldId="290"/>
            <ac:picMk id="12" creationId="{0C0DF538-E25B-46A7-B046-41540F37F043}"/>
          </ac:picMkLst>
        </pc:picChg>
      </pc:sldChg>
      <pc:sldChg chg="addSp modSp add mod ord setBg">
        <pc:chgData name="Simon Kennedy" userId="d0cb9c9a-f808-4945-9ade-5f1748aefb93" providerId="ADAL" clId="{F5E8AF6E-124B-4C73-8A74-4F7DE3504987}" dt="2019-11-27T23:00:33.435" v="1142" actId="26606"/>
        <pc:sldMkLst>
          <pc:docMk/>
          <pc:sldMk cId="2865306554" sldId="295"/>
        </pc:sldMkLst>
        <pc:spChg chg="mod">
          <ac:chgData name="Simon Kennedy" userId="d0cb9c9a-f808-4945-9ade-5f1748aefb93" providerId="ADAL" clId="{F5E8AF6E-124B-4C73-8A74-4F7DE3504987}" dt="2019-11-27T23:00:33.435" v="1142" actId="26606"/>
          <ac:spMkLst>
            <pc:docMk/>
            <pc:sldMk cId="2865306554" sldId="295"/>
            <ac:spMk id="2" creationId="{EC716D5C-6C33-4DE4-8477-9D7AFDACECEC}"/>
          </ac:spMkLst>
        </pc:spChg>
        <pc:spChg chg="mod">
          <ac:chgData name="Simon Kennedy" userId="d0cb9c9a-f808-4945-9ade-5f1748aefb93" providerId="ADAL" clId="{F5E8AF6E-124B-4C73-8A74-4F7DE3504987}" dt="2019-11-27T23:00:33.435" v="1142" actId="26606"/>
          <ac:spMkLst>
            <pc:docMk/>
            <pc:sldMk cId="2865306554" sldId="295"/>
            <ac:spMk id="3" creationId="{74AA816D-3AF4-4C71-AFAC-F86238D6F356}"/>
          </ac:spMkLst>
        </pc:spChg>
        <pc:picChg chg="add mod">
          <ac:chgData name="Simon Kennedy" userId="d0cb9c9a-f808-4945-9ade-5f1748aefb93" providerId="ADAL" clId="{F5E8AF6E-124B-4C73-8A74-4F7DE3504987}" dt="2019-11-27T23:00:33.435" v="1142" actId="26606"/>
          <ac:picMkLst>
            <pc:docMk/>
            <pc:sldMk cId="2865306554" sldId="295"/>
            <ac:picMk id="4" creationId="{812CE261-8554-4965-8C65-801E9C7334A4}"/>
          </ac:picMkLst>
        </pc:picChg>
      </pc:sldChg>
      <pc:sldChg chg="modSp add del">
        <pc:chgData name="Simon Kennedy" userId="d0cb9c9a-f808-4945-9ade-5f1748aefb93" providerId="ADAL" clId="{F5E8AF6E-124B-4C73-8A74-4F7DE3504987}" dt="2019-11-27T22:22:04.899" v="817" actId="2696"/>
        <pc:sldMkLst>
          <pc:docMk/>
          <pc:sldMk cId="1885653772" sldId="298"/>
        </pc:sldMkLst>
        <pc:spChg chg="mod">
          <ac:chgData name="Simon Kennedy" userId="d0cb9c9a-f808-4945-9ade-5f1748aefb93" providerId="ADAL" clId="{F5E8AF6E-124B-4C73-8A74-4F7DE3504987}" dt="2019-11-27T22:21:28.410" v="816" actId="20577"/>
          <ac:spMkLst>
            <pc:docMk/>
            <pc:sldMk cId="1885653772" sldId="298"/>
            <ac:spMk id="2" creationId="{5802721D-7CA3-4F63-9C74-065BAD5C4A93}"/>
          </ac:spMkLst>
        </pc:spChg>
      </pc:sldChg>
      <pc:sldChg chg="addSp delSp modSp add">
        <pc:chgData name="Simon Kennedy" userId="d0cb9c9a-f808-4945-9ade-5f1748aefb93" providerId="ADAL" clId="{F5E8AF6E-124B-4C73-8A74-4F7DE3504987}" dt="2019-11-27T22:26:05.558" v="1030" actId="20577"/>
        <pc:sldMkLst>
          <pc:docMk/>
          <pc:sldMk cId="2946511770" sldId="300"/>
        </pc:sldMkLst>
        <pc:spChg chg="mod">
          <ac:chgData name="Simon Kennedy" userId="d0cb9c9a-f808-4945-9ade-5f1748aefb93" providerId="ADAL" clId="{F5E8AF6E-124B-4C73-8A74-4F7DE3504987}" dt="2019-11-27T22:22:14.665" v="827" actId="20577"/>
          <ac:spMkLst>
            <pc:docMk/>
            <pc:sldMk cId="2946511770" sldId="300"/>
            <ac:spMk id="2" creationId="{E3C475D8-2DA8-4734-9EE6-418DE7BA8AEB}"/>
          </ac:spMkLst>
        </pc:spChg>
        <pc:spChg chg="del">
          <ac:chgData name="Simon Kennedy" userId="d0cb9c9a-f808-4945-9ade-5f1748aefb93" providerId="ADAL" clId="{F5E8AF6E-124B-4C73-8A74-4F7DE3504987}" dt="2019-11-27T22:22:42.967" v="828"/>
          <ac:spMkLst>
            <pc:docMk/>
            <pc:sldMk cId="2946511770" sldId="300"/>
            <ac:spMk id="3" creationId="{FE009F94-B1C0-4FD7-BA10-8A9829BDEF75}"/>
          </ac:spMkLst>
        </pc:spChg>
        <pc:spChg chg="add del mod">
          <ac:chgData name="Simon Kennedy" userId="d0cb9c9a-f808-4945-9ade-5f1748aefb93" providerId="ADAL" clId="{F5E8AF6E-124B-4C73-8A74-4F7DE3504987}" dt="2019-11-27T22:23:51.968" v="835"/>
          <ac:spMkLst>
            <pc:docMk/>
            <pc:sldMk cId="2946511770" sldId="300"/>
            <ac:spMk id="5" creationId="{47DA985A-D574-4E89-BEAA-2D1DE4998D47}"/>
          </ac:spMkLst>
        </pc:spChg>
        <pc:spChg chg="add mod">
          <ac:chgData name="Simon Kennedy" userId="d0cb9c9a-f808-4945-9ade-5f1748aefb93" providerId="ADAL" clId="{F5E8AF6E-124B-4C73-8A74-4F7DE3504987}" dt="2019-11-27T22:26:05.558" v="1030" actId="20577"/>
          <ac:spMkLst>
            <pc:docMk/>
            <pc:sldMk cId="2946511770" sldId="300"/>
            <ac:spMk id="7" creationId="{D2EA712D-C098-4DC8-8DFE-BEEB4FAB8C74}"/>
          </ac:spMkLst>
        </pc:spChg>
        <pc:picChg chg="add del mod">
          <ac:chgData name="Simon Kennedy" userId="d0cb9c9a-f808-4945-9ade-5f1748aefb93" providerId="ADAL" clId="{F5E8AF6E-124B-4C73-8A74-4F7DE3504987}" dt="2019-11-27T22:22:50.574" v="831"/>
          <ac:picMkLst>
            <pc:docMk/>
            <pc:sldMk cId="2946511770" sldId="300"/>
            <ac:picMk id="4" creationId="{7B95DC2E-CD5A-429B-95A1-1FD1570CCD56}"/>
          </ac:picMkLst>
        </pc:picChg>
        <pc:picChg chg="add del mod">
          <ac:chgData name="Simon Kennedy" userId="d0cb9c9a-f808-4945-9ade-5f1748aefb93" providerId="ADAL" clId="{F5E8AF6E-124B-4C73-8A74-4F7DE3504987}" dt="2019-11-27T22:23:57.986" v="838"/>
          <ac:picMkLst>
            <pc:docMk/>
            <pc:sldMk cId="2946511770" sldId="300"/>
            <ac:picMk id="6" creationId="{309B016B-99D5-4B64-997D-A69BADB51B8A}"/>
          </ac:picMkLst>
        </pc:picChg>
        <pc:picChg chg="add mod">
          <ac:chgData name="Simon Kennedy" userId="d0cb9c9a-f808-4945-9ade-5f1748aefb93" providerId="ADAL" clId="{F5E8AF6E-124B-4C73-8A74-4F7DE3504987}" dt="2019-11-27T22:24:26.740" v="853" actId="14100"/>
          <ac:picMkLst>
            <pc:docMk/>
            <pc:sldMk cId="2946511770" sldId="300"/>
            <ac:picMk id="8" creationId="{227FC067-C576-4F97-8A5A-9C38E43B9B25}"/>
          </ac:picMkLst>
        </pc:picChg>
        <pc:picChg chg="add del mod">
          <ac:chgData name="Simon Kennedy" userId="d0cb9c9a-f808-4945-9ade-5f1748aefb93" providerId="ADAL" clId="{F5E8AF6E-124B-4C73-8A74-4F7DE3504987}" dt="2019-11-27T22:22:50.574" v="831"/>
          <ac:picMkLst>
            <pc:docMk/>
            <pc:sldMk cId="2946511770" sldId="300"/>
            <ac:picMk id="2050" creationId="{ADA83D01-2E79-4E99-AF91-C3986953C997}"/>
          </ac:picMkLst>
        </pc:picChg>
        <pc:picChg chg="add del mod">
          <ac:chgData name="Simon Kennedy" userId="d0cb9c9a-f808-4945-9ade-5f1748aefb93" providerId="ADAL" clId="{F5E8AF6E-124B-4C73-8A74-4F7DE3504987}" dt="2019-11-27T22:23:57.986" v="838"/>
          <ac:picMkLst>
            <pc:docMk/>
            <pc:sldMk cId="2946511770" sldId="300"/>
            <ac:picMk id="2052" creationId="{7BC67504-7524-4346-AC45-EA410D69EC49}"/>
          </ac:picMkLst>
        </pc:picChg>
        <pc:picChg chg="add mod">
          <ac:chgData name="Simon Kennedy" userId="d0cb9c9a-f808-4945-9ade-5f1748aefb93" providerId="ADAL" clId="{F5E8AF6E-124B-4C73-8A74-4F7DE3504987}" dt="2019-11-27T22:24:26.740" v="853" actId="14100"/>
          <ac:picMkLst>
            <pc:docMk/>
            <pc:sldMk cId="2946511770" sldId="300"/>
            <ac:picMk id="2054" creationId="{F3EA0005-5749-49EE-B78A-2DE10D31C4B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6" Type="http://schemas.openxmlformats.org/officeDocument/2006/relationships/image" Target="../media/image19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35.png"/><Relationship Id="rId7" Type="http://schemas.openxmlformats.org/officeDocument/2006/relationships/image" Target="../media/image66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3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6" Type="http://schemas.openxmlformats.org/officeDocument/2006/relationships/image" Target="../media/image19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35.png"/><Relationship Id="rId7" Type="http://schemas.openxmlformats.org/officeDocument/2006/relationships/image" Target="../media/image66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3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43A0F4-8215-4600-B6B1-67E639C6D1E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308D9016-05E9-44B6-94EF-F8E89D7B45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4000"/>
            <a:t>Introduction</a:t>
          </a:r>
          <a:endParaRPr lang="en-US" sz="1600"/>
        </a:p>
      </dgm:t>
    </dgm:pt>
    <dgm:pt modelId="{F15D21D1-08F4-4A9F-B04A-4A6B1FA03674}" type="parTrans" cxnId="{9A6C4F0A-B605-4346-8102-C3FA6FD6E9AC}">
      <dgm:prSet/>
      <dgm:spPr/>
      <dgm:t>
        <a:bodyPr/>
        <a:lstStyle/>
        <a:p>
          <a:endParaRPr lang="en-US"/>
        </a:p>
      </dgm:t>
    </dgm:pt>
    <dgm:pt modelId="{30C2BC51-0219-4A47-AB30-3889A3AFD6AA}" type="sibTrans" cxnId="{9A6C4F0A-B605-4346-8102-C3FA6FD6E9AC}">
      <dgm:prSet/>
      <dgm:spPr/>
      <dgm:t>
        <a:bodyPr/>
        <a:lstStyle/>
        <a:p>
          <a:endParaRPr lang="en-US"/>
        </a:p>
      </dgm:t>
    </dgm:pt>
    <dgm:pt modelId="{A09644E5-2CE7-49A5-8D9D-C10F930C4DB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4000"/>
            <a:t>History</a:t>
          </a:r>
          <a:endParaRPr lang="en-US" sz="4000"/>
        </a:p>
      </dgm:t>
    </dgm:pt>
    <dgm:pt modelId="{7AF66BA6-214E-4432-9840-53D2A7B498E7}" type="parTrans" cxnId="{EFBF9DFF-1938-4A32-8989-25056E9026D9}">
      <dgm:prSet/>
      <dgm:spPr/>
      <dgm:t>
        <a:bodyPr/>
        <a:lstStyle/>
        <a:p>
          <a:endParaRPr lang="en-US"/>
        </a:p>
      </dgm:t>
    </dgm:pt>
    <dgm:pt modelId="{177347FD-27AD-4353-A8C5-647F9174E740}" type="sibTrans" cxnId="{EFBF9DFF-1938-4A32-8989-25056E9026D9}">
      <dgm:prSet/>
      <dgm:spPr/>
      <dgm:t>
        <a:bodyPr/>
        <a:lstStyle/>
        <a:p>
          <a:endParaRPr lang="en-US"/>
        </a:p>
      </dgm:t>
    </dgm:pt>
    <dgm:pt modelId="{F0D5C4F0-FF89-46C1-B94A-648861A83CF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4000"/>
            <a:t>CPU Scheduling</a:t>
          </a:r>
          <a:endParaRPr lang="en-US" sz="4000"/>
        </a:p>
      </dgm:t>
    </dgm:pt>
    <dgm:pt modelId="{EDD1438B-0967-4B30-85DA-1559C867AC9D}" type="parTrans" cxnId="{86002D2E-2A00-4D6C-8E9B-0FA14AB35005}">
      <dgm:prSet/>
      <dgm:spPr/>
      <dgm:t>
        <a:bodyPr/>
        <a:lstStyle/>
        <a:p>
          <a:endParaRPr lang="en-US"/>
        </a:p>
      </dgm:t>
    </dgm:pt>
    <dgm:pt modelId="{054DD1AD-3C4B-4A61-ADB9-00DBC010B112}" type="sibTrans" cxnId="{86002D2E-2A00-4D6C-8E9B-0FA14AB35005}">
      <dgm:prSet/>
      <dgm:spPr/>
      <dgm:t>
        <a:bodyPr/>
        <a:lstStyle/>
        <a:p>
          <a:endParaRPr lang="en-US"/>
        </a:p>
      </dgm:t>
    </dgm:pt>
    <dgm:pt modelId="{4A330FAF-EB72-4B7D-9E7D-58168D894CB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4000"/>
            <a:t>File System</a:t>
          </a:r>
          <a:endParaRPr lang="en-US" sz="4000"/>
        </a:p>
      </dgm:t>
    </dgm:pt>
    <dgm:pt modelId="{1EE67860-AD4C-41C5-9B82-CEE716DF0F94}" type="parTrans" cxnId="{4147A442-2880-423C-9993-16F2A46FA530}">
      <dgm:prSet/>
      <dgm:spPr/>
      <dgm:t>
        <a:bodyPr/>
        <a:lstStyle/>
        <a:p>
          <a:endParaRPr lang="en-US"/>
        </a:p>
      </dgm:t>
    </dgm:pt>
    <dgm:pt modelId="{E629899A-14C6-4876-A719-DAB47CBA8C93}" type="sibTrans" cxnId="{4147A442-2880-423C-9993-16F2A46FA530}">
      <dgm:prSet/>
      <dgm:spPr/>
      <dgm:t>
        <a:bodyPr/>
        <a:lstStyle/>
        <a:p>
          <a:endParaRPr lang="en-US"/>
        </a:p>
      </dgm:t>
    </dgm:pt>
    <dgm:pt modelId="{7C89CB7B-62EE-42AA-924D-FB9A95A9870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4000"/>
            <a:t>I/O Hardware</a:t>
          </a:r>
          <a:endParaRPr lang="en-US" sz="4000"/>
        </a:p>
      </dgm:t>
    </dgm:pt>
    <dgm:pt modelId="{E4862179-2310-4FD5-B19F-3D8C0FC32F60}" type="parTrans" cxnId="{8F45802B-26C2-46A9-B510-C1063334ED42}">
      <dgm:prSet/>
      <dgm:spPr/>
      <dgm:t>
        <a:bodyPr/>
        <a:lstStyle/>
        <a:p>
          <a:endParaRPr lang="en-US"/>
        </a:p>
      </dgm:t>
    </dgm:pt>
    <dgm:pt modelId="{152BE6F6-0954-47E1-A81F-3FB1DB327ADC}" type="sibTrans" cxnId="{8F45802B-26C2-46A9-B510-C1063334ED42}">
      <dgm:prSet/>
      <dgm:spPr/>
      <dgm:t>
        <a:bodyPr/>
        <a:lstStyle/>
        <a:p>
          <a:endParaRPr lang="en-US"/>
        </a:p>
      </dgm:t>
    </dgm:pt>
    <dgm:pt modelId="{4E78B877-3946-48A8-9A57-78DF8226F6D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4000"/>
            <a:t>Memory Management</a:t>
          </a:r>
          <a:endParaRPr lang="en-US" sz="4000"/>
        </a:p>
      </dgm:t>
    </dgm:pt>
    <dgm:pt modelId="{CCC0F88C-6226-412D-8FEA-EB08A9D8F139}" type="parTrans" cxnId="{75CD4B72-524A-4D8F-BAB7-4510546D6991}">
      <dgm:prSet/>
      <dgm:spPr/>
      <dgm:t>
        <a:bodyPr/>
        <a:lstStyle/>
        <a:p>
          <a:endParaRPr lang="en-US"/>
        </a:p>
      </dgm:t>
    </dgm:pt>
    <dgm:pt modelId="{10CF0BE8-D09E-498C-8174-BCFBD776F8C7}" type="sibTrans" cxnId="{75CD4B72-524A-4D8F-BAB7-4510546D6991}">
      <dgm:prSet/>
      <dgm:spPr/>
      <dgm:t>
        <a:bodyPr/>
        <a:lstStyle/>
        <a:p>
          <a:endParaRPr lang="en-US"/>
        </a:p>
      </dgm:t>
    </dgm:pt>
    <dgm:pt modelId="{D67C7730-315C-42D6-B66B-D18C4E9E827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4000"/>
            <a:t>Security</a:t>
          </a:r>
          <a:endParaRPr lang="en-US" sz="4000"/>
        </a:p>
      </dgm:t>
    </dgm:pt>
    <dgm:pt modelId="{6BE765D4-6CBF-41E7-A331-9E306AB14786}" type="parTrans" cxnId="{215231EB-5000-4B65-850F-7C7020242327}">
      <dgm:prSet/>
      <dgm:spPr/>
      <dgm:t>
        <a:bodyPr/>
        <a:lstStyle/>
        <a:p>
          <a:endParaRPr lang="en-US"/>
        </a:p>
      </dgm:t>
    </dgm:pt>
    <dgm:pt modelId="{7CDD9555-C67F-473C-A20A-F0D91E1456C6}" type="sibTrans" cxnId="{215231EB-5000-4B65-850F-7C7020242327}">
      <dgm:prSet/>
      <dgm:spPr/>
      <dgm:t>
        <a:bodyPr/>
        <a:lstStyle/>
        <a:p>
          <a:endParaRPr lang="en-US"/>
        </a:p>
      </dgm:t>
    </dgm:pt>
    <dgm:pt modelId="{E5E75DA6-AA33-416C-86F0-EC517E7083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4000"/>
            <a:t>Conclusion</a:t>
          </a:r>
          <a:endParaRPr lang="en-US" sz="4000"/>
        </a:p>
      </dgm:t>
    </dgm:pt>
    <dgm:pt modelId="{D9196FF3-AD94-4D57-96C9-1843788F51F8}" type="parTrans" cxnId="{73AAAB58-F653-45FB-9430-E3BB927FDC95}">
      <dgm:prSet/>
      <dgm:spPr/>
      <dgm:t>
        <a:bodyPr/>
        <a:lstStyle/>
        <a:p>
          <a:endParaRPr lang="en-US"/>
        </a:p>
      </dgm:t>
    </dgm:pt>
    <dgm:pt modelId="{56F2EF2E-D312-43FC-A50A-40EC86A1110D}" type="sibTrans" cxnId="{73AAAB58-F653-45FB-9430-E3BB927FDC95}">
      <dgm:prSet/>
      <dgm:spPr/>
      <dgm:t>
        <a:bodyPr/>
        <a:lstStyle/>
        <a:p>
          <a:endParaRPr lang="en-US"/>
        </a:p>
      </dgm:t>
    </dgm:pt>
    <dgm:pt modelId="{2E995CB7-0303-425D-B6D0-484FAD551270}" type="pres">
      <dgm:prSet presAssocID="{0643A0F4-8215-4600-B6B1-67E639C6D1E5}" presName="root" presStyleCnt="0">
        <dgm:presLayoutVars>
          <dgm:dir/>
          <dgm:resizeHandles val="exact"/>
        </dgm:presLayoutVars>
      </dgm:prSet>
      <dgm:spPr/>
    </dgm:pt>
    <dgm:pt modelId="{396343A7-E47E-4E62-B4F4-8036CEEFE8E9}" type="pres">
      <dgm:prSet presAssocID="{308D9016-05E9-44B6-94EF-F8E89D7B459A}" presName="compNode" presStyleCnt="0"/>
      <dgm:spPr/>
    </dgm:pt>
    <dgm:pt modelId="{8CAD2C35-8DCE-4E40-ABA9-6AD2BDA0D11A}" type="pres">
      <dgm:prSet presAssocID="{308D9016-05E9-44B6-94EF-F8E89D7B459A}" presName="bgRect" presStyleLbl="bgShp" presStyleIdx="0" presStyleCnt="8"/>
      <dgm:spPr/>
    </dgm:pt>
    <dgm:pt modelId="{D93B2DB3-9D3A-4EC5-8F28-55DDE30E535A}" type="pres">
      <dgm:prSet presAssocID="{308D9016-05E9-44B6-94EF-F8E89D7B459A}" presName="iconRect" presStyleLbl="node1" presStyleIdx="0" presStyleCnt="8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DA46B369-3534-406D-AF6F-B1848407BC2D}" type="pres">
      <dgm:prSet presAssocID="{308D9016-05E9-44B6-94EF-F8E89D7B459A}" presName="spaceRect" presStyleCnt="0"/>
      <dgm:spPr/>
    </dgm:pt>
    <dgm:pt modelId="{D8D1EA7D-6EFE-4077-96D5-1DF8C3824212}" type="pres">
      <dgm:prSet presAssocID="{308D9016-05E9-44B6-94EF-F8E89D7B459A}" presName="parTx" presStyleLbl="revTx" presStyleIdx="0" presStyleCnt="8">
        <dgm:presLayoutVars>
          <dgm:chMax val="0"/>
          <dgm:chPref val="0"/>
        </dgm:presLayoutVars>
      </dgm:prSet>
      <dgm:spPr/>
    </dgm:pt>
    <dgm:pt modelId="{1F70F99D-F309-44FD-8F9B-A2CA70C96BA5}" type="pres">
      <dgm:prSet presAssocID="{30C2BC51-0219-4A47-AB30-3889A3AFD6AA}" presName="sibTrans" presStyleCnt="0"/>
      <dgm:spPr/>
    </dgm:pt>
    <dgm:pt modelId="{09C62E82-2C71-40CF-BC6C-EB67D958795D}" type="pres">
      <dgm:prSet presAssocID="{A09644E5-2CE7-49A5-8D9D-C10F930C4DB7}" presName="compNode" presStyleCnt="0"/>
      <dgm:spPr/>
    </dgm:pt>
    <dgm:pt modelId="{8A7EC911-BB60-40D4-A139-1D4A2B42737C}" type="pres">
      <dgm:prSet presAssocID="{A09644E5-2CE7-49A5-8D9D-C10F930C4DB7}" presName="bgRect" presStyleLbl="bgShp" presStyleIdx="1" presStyleCnt="8"/>
      <dgm:spPr/>
    </dgm:pt>
    <dgm:pt modelId="{98EE19DF-E335-48DC-8D76-5BC6440B7669}" type="pres">
      <dgm:prSet presAssocID="{A09644E5-2CE7-49A5-8D9D-C10F930C4DB7}" presName="iconRect" presStyleLbl="node1" presStyleIdx="1" presStyleCnt="8"/>
      <dgm:spPr>
        <a:blipFill>
          <a:blip xmlns:r="http://schemas.openxmlformats.org/officeDocument/2006/relationships" r:embed="rId3">
            <a:duotone>
              <a:schemeClr val="accent2">
                <a:hueOff val="684012"/>
                <a:satOff val="-2079"/>
                <a:lumOff val="-28"/>
                <a:alphaOff val="0"/>
                <a:shade val="20000"/>
                <a:satMod val="200000"/>
              </a:schemeClr>
              <a:schemeClr val="accent2">
                <a:hueOff val="684012"/>
                <a:satOff val="-2079"/>
                <a:lumOff val="-28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CE62F7F-4A3D-433D-AE78-43C16EADF9FC}" type="pres">
      <dgm:prSet presAssocID="{A09644E5-2CE7-49A5-8D9D-C10F930C4DB7}" presName="spaceRect" presStyleCnt="0"/>
      <dgm:spPr/>
    </dgm:pt>
    <dgm:pt modelId="{351CD34C-F8C3-4C93-BC0E-21D17FFD6366}" type="pres">
      <dgm:prSet presAssocID="{A09644E5-2CE7-49A5-8D9D-C10F930C4DB7}" presName="parTx" presStyleLbl="revTx" presStyleIdx="1" presStyleCnt="8">
        <dgm:presLayoutVars>
          <dgm:chMax val="0"/>
          <dgm:chPref val="0"/>
        </dgm:presLayoutVars>
      </dgm:prSet>
      <dgm:spPr/>
    </dgm:pt>
    <dgm:pt modelId="{0E33ACD2-906D-4E72-B9EC-DAB2603EC525}" type="pres">
      <dgm:prSet presAssocID="{177347FD-27AD-4353-A8C5-647F9174E740}" presName="sibTrans" presStyleCnt="0"/>
      <dgm:spPr/>
    </dgm:pt>
    <dgm:pt modelId="{9CDD27B5-AE6D-45C3-B16A-DC7F8471DEA3}" type="pres">
      <dgm:prSet presAssocID="{F0D5C4F0-FF89-46C1-B94A-648861A83CF0}" presName="compNode" presStyleCnt="0"/>
      <dgm:spPr/>
    </dgm:pt>
    <dgm:pt modelId="{90B33C24-1CCC-4A76-B989-D616BBCD2F73}" type="pres">
      <dgm:prSet presAssocID="{F0D5C4F0-FF89-46C1-B94A-648861A83CF0}" presName="bgRect" presStyleLbl="bgShp" presStyleIdx="2" presStyleCnt="8"/>
      <dgm:spPr/>
    </dgm:pt>
    <dgm:pt modelId="{47578AB4-26B4-4030-9CEB-770476975896}" type="pres">
      <dgm:prSet presAssocID="{F0D5C4F0-FF89-46C1-B94A-648861A83CF0}" presName="iconRect" presStyleLbl="node1" presStyleIdx="2" presStyleCnt="8"/>
      <dgm:spPr>
        <a:blipFill>
          <a:blip xmlns:r="http://schemas.openxmlformats.org/officeDocument/2006/relationships" r:embed="rId5">
            <a:duotone>
              <a:schemeClr val="accent2">
                <a:hueOff val="1368023"/>
                <a:satOff val="-4157"/>
                <a:lumOff val="-56"/>
                <a:alphaOff val="0"/>
                <a:shade val="20000"/>
                <a:satMod val="200000"/>
              </a:schemeClr>
              <a:schemeClr val="accent2">
                <a:hueOff val="1368023"/>
                <a:satOff val="-4157"/>
                <a:lumOff val="-56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025BBE4-C9FD-4771-81ED-D4727443E751}" type="pres">
      <dgm:prSet presAssocID="{F0D5C4F0-FF89-46C1-B94A-648861A83CF0}" presName="spaceRect" presStyleCnt="0"/>
      <dgm:spPr/>
    </dgm:pt>
    <dgm:pt modelId="{BC435F03-16EC-43A5-9AC6-FF370E0C8F8D}" type="pres">
      <dgm:prSet presAssocID="{F0D5C4F0-FF89-46C1-B94A-648861A83CF0}" presName="parTx" presStyleLbl="revTx" presStyleIdx="2" presStyleCnt="8">
        <dgm:presLayoutVars>
          <dgm:chMax val="0"/>
          <dgm:chPref val="0"/>
        </dgm:presLayoutVars>
      </dgm:prSet>
      <dgm:spPr/>
    </dgm:pt>
    <dgm:pt modelId="{261C0139-12FB-4508-84CB-7731C8265C5C}" type="pres">
      <dgm:prSet presAssocID="{054DD1AD-3C4B-4A61-ADB9-00DBC010B112}" presName="sibTrans" presStyleCnt="0"/>
      <dgm:spPr/>
    </dgm:pt>
    <dgm:pt modelId="{ECE61B81-854B-496F-AA87-9ABA1ABA0362}" type="pres">
      <dgm:prSet presAssocID="{4A330FAF-EB72-4B7D-9E7D-58168D894CBC}" presName="compNode" presStyleCnt="0"/>
      <dgm:spPr/>
    </dgm:pt>
    <dgm:pt modelId="{E3C1EC4E-A7FA-4DAC-B1F1-B4FFD3D2BDA2}" type="pres">
      <dgm:prSet presAssocID="{4A330FAF-EB72-4B7D-9E7D-58168D894CBC}" presName="bgRect" presStyleLbl="bgShp" presStyleIdx="3" presStyleCnt="8" custLinFactNeighborX="-625" custLinFactNeighborY="2709"/>
      <dgm:spPr/>
    </dgm:pt>
    <dgm:pt modelId="{1F669725-A1CD-48FE-BB88-48E1F36A2CDE}" type="pres">
      <dgm:prSet presAssocID="{4A330FAF-EB72-4B7D-9E7D-58168D894CBC}" presName="iconRect" presStyleLbl="node1" presStyleIdx="3" presStyleCnt="8"/>
      <dgm:spPr>
        <a:blipFill>
          <a:blip xmlns:r="http://schemas.openxmlformats.org/officeDocument/2006/relationships" r:embed="rId7">
            <a:duotone>
              <a:schemeClr val="accent2">
                <a:hueOff val="2052035"/>
                <a:satOff val="-6236"/>
                <a:lumOff val="-84"/>
                <a:alphaOff val="0"/>
                <a:shade val="20000"/>
                <a:satMod val="200000"/>
              </a:schemeClr>
              <a:schemeClr val="accent2">
                <a:hueOff val="2052035"/>
                <a:satOff val="-6236"/>
                <a:lumOff val="-84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C822B279-321E-441D-8C56-D1CEB29093D1}" type="pres">
      <dgm:prSet presAssocID="{4A330FAF-EB72-4B7D-9E7D-58168D894CBC}" presName="spaceRect" presStyleCnt="0"/>
      <dgm:spPr/>
    </dgm:pt>
    <dgm:pt modelId="{A0179F6B-676E-41E5-BED9-4D380A812510}" type="pres">
      <dgm:prSet presAssocID="{4A330FAF-EB72-4B7D-9E7D-58168D894CBC}" presName="parTx" presStyleLbl="revTx" presStyleIdx="3" presStyleCnt="8">
        <dgm:presLayoutVars>
          <dgm:chMax val="0"/>
          <dgm:chPref val="0"/>
        </dgm:presLayoutVars>
      </dgm:prSet>
      <dgm:spPr/>
    </dgm:pt>
    <dgm:pt modelId="{93503D2E-553A-4574-ACBF-F6E01B220AEF}" type="pres">
      <dgm:prSet presAssocID="{E629899A-14C6-4876-A719-DAB47CBA8C93}" presName="sibTrans" presStyleCnt="0"/>
      <dgm:spPr/>
    </dgm:pt>
    <dgm:pt modelId="{85ECE6BA-C730-4D14-A8CE-1DC444E81F5A}" type="pres">
      <dgm:prSet presAssocID="{7C89CB7B-62EE-42AA-924D-FB9A95A9870A}" presName="compNode" presStyleCnt="0"/>
      <dgm:spPr/>
    </dgm:pt>
    <dgm:pt modelId="{2BDC834D-02C4-46FE-A89F-68E9EDA626BD}" type="pres">
      <dgm:prSet presAssocID="{7C89CB7B-62EE-42AA-924D-FB9A95A9870A}" presName="bgRect" presStyleLbl="bgShp" presStyleIdx="4" presStyleCnt="8"/>
      <dgm:spPr/>
    </dgm:pt>
    <dgm:pt modelId="{DCD05162-03C0-4F62-B6A4-02354024EECE}" type="pres">
      <dgm:prSet presAssocID="{7C89CB7B-62EE-42AA-924D-FB9A95A9870A}" presName="iconRect" presStyleLbl="node1" presStyleIdx="4" presStyleCnt="8"/>
      <dgm:spPr>
        <a:blipFill>
          <a:blip xmlns:r="http://schemas.openxmlformats.org/officeDocument/2006/relationships" r:embed="rId9">
            <a:duotone>
              <a:schemeClr val="accent2">
                <a:hueOff val="2736047"/>
                <a:satOff val="-8315"/>
                <a:lumOff val="-112"/>
                <a:alphaOff val="0"/>
                <a:shade val="20000"/>
                <a:satMod val="200000"/>
              </a:schemeClr>
              <a:schemeClr val="accent2">
                <a:hueOff val="2736047"/>
                <a:satOff val="-8315"/>
                <a:lumOff val="-112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3A77A2DC-3FA2-4AD6-80DF-11A626BB0503}" type="pres">
      <dgm:prSet presAssocID="{7C89CB7B-62EE-42AA-924D-FB9A95A9870A}" presName="spaceRect" presStyleCnt="0"/>
      <dgm:spPr/>
    </dgm:pt>
    <dgm:pt modelId="{297AD638-0AD4-4D46-9E7D-DD11850D8B47}" type="pres">
      <dgm:prSet presAssocID="{7C89CB7B-62EE-42AA-924D-FB9A95A9870A}" presName="parTx" presStyleLbl="revTx" presStyleIdx="4" presStyleCnt="8">
        <dgm:presLayoutVars>
          <dgm:chMax val="0"/>
          <dgm:chPref val="0"/>
        </dgm:presLayoutVars>
      </dgm:prSet>
      <dgm:spPr/>
    </dgm:pt>
    <dgm:pt modelId="{66FA5B96-DCEF-4856-A1CE-E36B24251889}" type="pres">
      <dgm:prSet presAssocID="{152BE6F6-0954-47E1-A81F-3FB1DB327ADC}" presName="sibTrans" presStyleCnt="0"/>
      <dgm:spPr/>
    </dgm:pt>
    <dgm:pt modelId="{DE7AF9C4-241F-4B12-B979-27E6B8A6520A}" type="pres">
      <dgm:prSet presAssocID="{4E78B877-3946-48A8-9A57-78DF8226F6DC}" presName="compNode" presStyleCnt="0"/>
      <dgm:spPr/>
    </dgm:pt>
    <dgm:pt modelId="{EE73A139-92D4-498D-B16A-03A2B266919D}" type="pres">
      <dgm:prSet presAssocID="{4E78B877-3946-48A8-9A57-78DF8226F6DC}" presName="bgRect" presStyleLbl="bgShp" presStyleIdx="5" presStyleCnt="8"/>
      <dgm:spPr/>
    </dgm:pt>
    <dgm:pt modelId="{50CDEEAF-712C-4C8A-B430-F757A19765CD}" type="pres">
      <dgm:prSet presAssocID="{4E78B877-3946-48A8-9A57-78DF8226F6DC}" presName="iconRect" presStyleLbl="node1" presStyleIdx="5" presStyleCnt="8"/>
      <dgm:spPr>
        <a:blipFill>
          <a:blip xmlns:r="http://schemas.openxmlformats.org/officeDocument/2006/relationships" r:embed="rId11">
            <a:duotone>
              <a:schemeClr val="accent2">
                <a:hueOff val="3420058"/>
                <a:satOff val="-10394"/>
                <a:lumOff val="-140"/>
                <a:alphaOff val="0"/>
                <a:shade val="20000"/>
                <a:satMod val="200000"/>
              </a:schemeClr>
              <a:schemeClr val="accent2">
                <a:hueOff val="3420058"/>
                <a:satOff val="-10394"/>
                <a:lumOff val="-14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FFE5E92B-40A7-4AD0-87BC-DD77636B19CF}" type="pres">
      <dgm:prSet presAssocID="{4E78B877-3946-48A8-9A57-78DF8226F6DC}" presName="spaceRect" presStyleCnt="0"/>
      <dgm:spPr/>
    </dgm:pt>
    <dgm:pt modelId="{FBC47250-55C5-4A61-8C11-7E311E655EAB}" type="pres">
      <dgm:prSet presAssocID="{4E78B877-3946-48A8-9A57-78DF8226F6DC}" presName="parTx" presStyleLbl="revTx" presStyleIdx="5" presStyleCnt="8">
        <dgm:presLayoutVars>
          <dgm:chMax val="0"/>
          <dgm:chPref val="0"/>
        </dgm:presLayoutVars>
      </dgm:prSet>
      <dgm:spPr/>
    </dgm:pt>
    <dgm:pt modelId="{3A301294-1E65-457E-B1BD-9C2161DC7451}" type="pres">
      <dgm:prSet presAssocID="{10CF0BE8-D09E-498C-8174-BCFBD776F8C7}" presName="sibTrans" presStyleCnt="0"/>
      <dgm:spPr/>
    </dgm:pt>
    <dgm:pt modelId="{B4B057C0-8FBB-46D8-A876-EB4733C1C517}" type="pres">
      <dgm:prSet presAssocID="{D67C7730-315C-42D6-B66B-D18C4E9E8279}" presName="compNode" presStyleCnt="0"/>
      <dgm:spPr/>
    </dgm:pt>
    <dgm:pt modelId="{A49E596D-0091-421E-802D-59FFF653B009}" type="pres">
      <dgm:prSet presAssocID="{D67C7730-315C-42D6-B66B-D18C4E9E8279}" presName="bgRect" presStyleLbl="bgShp" presStyleIdx="6" presStyleCnt="8" custLinFactNeighborX="703" custLinFactNeighborY="-1354"/>
      <dgm:spPr/>
    </dgm:pt>
    <dgm:pt modelId="{A4145609-6158-4893-990F-F4BD764AFF04}" type="pres">
      <dgm:prSet presAssocID="{D67C7730-315C-42D6-B66B-D18C4E9E8279}" presName="iconRect" presStyleLbl="node1" presStyleIdx="6" presStyleCnt="8"/>
      <dgm:spPr>
        <a:blipFill>
          <a:blip xmlns:r="http://schemas.openxmlformats.org/officeDocument/2006/relationships" r:embed="rId13">
            <a:duotone>
              <a:schemeClr val="accent2">
                <a:hueOff val="4104070"/>
                <a:satOff val="-12472"/>
                <a:lumOff val="-168"/>
                <a:alphaOff val="0"/>
                <a:shade val="20000"/>
                <a:satMod val="200000"/>
              </a:schemeClr>
              <a:schemeClr val="accent2">
                <a:hueOff val="4104070"/>
                <a:satOff val="-12472"/>
                <a:lumOff val="-168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CAB8468-8748-445F-87F1-11698D87458E}" type="pres">
      <dgm:prSet presAssocID="{D67C7730-315C-42D6-B66B-D18C4E9E8279}" presName="spaceRect" presStyleCnt="0"/>
      <dgm:spPr/>
    </dgm:pt>
    <dgm:pt modelId="{ED38B4C2-74E4-4B77-8157-82BDA41BB6F7}" type="pres">
      <dgm:prSet presAssocID="{D67C7730-315C-42D6-B66B-D18C4E9E8279}" presName="parTx" presStyleLbl="revTx" presStyleIdx="6" presStyleCnt="8">
        <dgm:presLayoutVars>
          <dgm:chMax val="0"/>
          <dgm:chPref val="0"/>
        </dgm:presLayoutVars>
      </dgm:prSet>
      <dgm:spPr/>
    </dgm:pt>
    <dgm:pt modelId="{A72C9251-B06E-43A6-94EA-B7E910AC755C}" type="pres">
      <dgm:prSet presAssocID="{7CDD9555-C67F-473C-A20A-F0D91E1456C6}" presName="sibTrans" presStyleCnt="0"/>
      <dgm:spPr/>
    </dgm:pt>
    <dgm:pt modelId="{4EE3A10A-FD71-4135-8C07-B5594A683D8E}" type="pres">
      <dgm:prSet presAssocID="{E5E75DA6-AA33-416C-86F0-EC517E7083FD}" presName="compNode" presStyleCnt="0"/>
      <dgm:spPr/>
    </dgm:pt>
    <dgm:pt modelId="{B2D756EA-F03D-46B9-95B7-7A50ED6110BD}" type="pres">
      <dgm:prSet presAssocID="{E5E75DA6-AA33-416C-86F0-EC517E7083FD}" presName="bgRect" presStyleLbl="bgShp" presStyleIdx="7" presStyleCnt="8"/>
      <dgm:spPr/>
    </dgm:pt>
    <dgm:pt modelId="{4D803C9E-6B41-415D-AC61-E6CACCC0305E}" type="pres">
      <dgm:prSet presAssocID="{E5E75DA6-AA33-416C-86F0-EC517E7083FD}" presName="iconRect" presStyleLbl="node1" presStyleIdx="7" presStyleCnt="8"/>
      <dgm:spPr>
        <a:blipFill>
          <a:blip xmlns:r="http://schemas.openxmlformats.org/officeDocument/2006/relationships" r:embed="rId15">
            <a:duotone>
              <a:schemeClr val="accent2">
                <a:hueOff val="4788082"/>
                <a:satOff val="-14551"/>
                <a:lumOff val="-196"/>
                <a:alphaOff val="0"/>
                <a:shade val="20000"/>
                <a:satMod val="200000"/>
              </a:schemeClr>
              <a:schemeClr val="accent2">
                <a:hueOff val="4788082"/>
                <a:satOff val="-14551"/>
                <a:lumOff val="-196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B51AEB39-1167-4C04-B689-2C4325D2646A}" type="pres">
      <dgm:prSet presAssocID="{E5E75DA6-AA33-416C-86F0-EC517E7083FD}" presName="spaceRect" presStyleCnt="0"/>
      <dgm:spPr/>
    </dgm:pt>
    <dgm:pt modelId="{BF963953-5253-4D64-B4CE-5EFD1F2C2236}" type="pres">
      <dgm:prSet presAssocID="{E5E75DA6-AA33-416C-86F0-EC517E7083FD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E6E57003-58DD-44FE-A961-8071F8FD7B4F}" type="presOf" srcId="{E5E75DA6-AA33-416C-86F0-EC517E7083FD}" destId="{BF963953-5253-4D64-B4CE-5EFD1F2C2236}" srcOrd="0" destOrd="0" presId="urn:microsoft.com/office/officeart/2018/2/layout/IconVerticalSolidList"/>
    <dgm:cxn modelId="{9A6C4F0A-B605-4346-8102-C3FA6FD6E9AC}" srcId="{0643A0F4-8215-4600-B6B1-67E639C6D1E5}" destId="{308D9016-05E9-44B6-94EF-F8E89D7B459A}" srcOrd="0" destOrd="0" parTransId="{F15D21D1-08F4-4A9F-B04A-4A6B1FA03674}" sibTransId="{30C2BC51-0219-4A47-AB30-3889A3AFD6AA}"/>
    <dgm:cxn modelId="{1A824E0D-30A9-4780-9146-DE8AC48023A2}" type="presOf" srcId="{7C89CB7B-62EE-42AA-924D-FB9A95A9870A}" destId="{297AD638-0AD4-4D46-9E7D-DD11850D8B47}" srcOrd="0" destOrd="0" presId="urn:microsoft.com/office/officeart/2018/2/layout/IconVerticalSolidList"/>
    <dgm:cxn modelId="{8F45802B-26C2-46A9-B510-C1063334ED42}" srcId="{0643A0F4-8215-4600-B6B1-67E639C6D1E5}" destId="{7C89CB7B-62EE-42AA-924D-FB9A95A9870A}" srcOrd="4" destOrd="0" parTransId="{E4862179-2310-4FD5-B19F-3D8C0FC32F60}" sibTransId="{152BE6F6-0954-47E1-A81F-3FB1DB327ADC}"/>
    <dgm:cxn modelId="{86002D2E-2A00-4D6C-8E9B-0FA14AB35005}" srcId="{0643A0F4-8215-4600-B6B1-67E639C6D1E5}" destId="{F0D5C4F0-FF89-46C1-B94A-648861A83CF0}" srcOrd="2" destOrd="0" parTransId="{EDD1438B-0967-4B30-85DA-1559C867AC9D}" sibTransId="{054DD1AD-3C4B-4A61-ADB9-00DBC010B112}"/>
    <dgm:cxn modelId="{4147A442-2880-423C-9993-16F2A46FA530}" srcId="{0643A0F4-8215-4600-B6B1-67E639C6D1E5}" destId="{4A330FAF-EB72-4B7D-9E7D-58168D894CBC}" srcOrd="3" destOrd="0" parTransId="{1EE67860-AD4C-41C5-9B82-CEE716DF0F94}" sibTransId="{E629899A-14C6-4876-A719-DAB47CBA8C93}"/>
    <dgm:cxn modelId="{75CD4B72-524A-4D8F-BAB7-4510546D6991}" srcId="{0643A0F4-8215-4600-B6B1-67E639C6D1E5}" destId="{4E78B877-3946-48A8-9A57-78DF8226F6DC}" srcOrd="5" destOrd="0" parTransId="{CCC0F88C-6226-412D-8FEA-EB08A9D8F139}" sibTransId="{10CF0BE8-D09E-498C-8174-BCFBD776F8C7}"/>
    <dgm:cxn modelId="{73AAAB58-F653-45FB-9430-E3BB927FDC95}" srcId="{0643A0F4-8215-4600-B6B1-67E639C6D1E5}" destId="{E5E75DA6-AA33-416C-86F0-EC517E7083FD}" srcOrd="7" destOrd="0" parTransId="{D9196FF3-AD94-4D57-96C9-1843788F51F8}" sibTransId="{56F2EF2E-D312-43FC-A50A-40EC86A1110D}"/>
    <dgm:cxn modelId="{07B26B88-19ED-49A4-A3B6-6BB16F8AA99A}" type="presOf" srcId="{D67C7730-315C-42D6-B66B-D18C4E9E8279}" destId="{ED38B4C2-74E4-4B77-8157-82BDA41BB6F7}" srcOrd="0" destOrd="0" presId="urn:microsoft.com/office/officeart/2018/2/layout/IconVerticalSolidList"/>
    <dgm:cxn modelId="{8FEF2EA1-8920-4A98-B858-79BBF901DE58}" type="presOf" srcId="{F0D5C4F0-FF89-46C1-B94A-648861A83CF0}" destId="{BC435F03-16EC-43A5-9AC6-FF370E0C8F8D}" srcOrd="0" destOrd="0" presId="urn:microsoft.com/office/officeart/2018/2/layout/IconVerticalSolidList"/>
    <dgm:cxn modelId="{E540E4BA-68A7-4A5C-B5FE-6D507FC9B478}" type="presOf" srcId="{0643A0F4-8215-4600-B6B1-67E639C6D1E5}" destId="{2E995CB7-0303-425D-B6D0-484FAD551270}" srcOrd="0" destOrd="0" presId="urn:microsoft.com/office/officeart/2018/2/layout/IconVerticalSolidList"/>
    <dgm:cxn modelId="{C9B444D7-1AE6-4A49-97AE-57A88361BB97}" type="presOf" srcId="{4A330FAF-EB72-4B7D-9E7D-58168D894CBC}" destId="{A0179F6B-676E-41E5-BED9-4D380A812510}" srcOrd="0" destOrd="0" presId="urn:microsoft.com/office/officeart/2018/2/layout/IconVerticalSolidList"/>
    <dgm:cxn modelId="{4DE44ED8-B908-490F-8B3C-194ACB8490EC}" type="presOf" srcId="{308D9016-05E9-44B6-94EF-F8E89D7B459A}" destId="{D8D1EA7D-6EFE-4077-96D5-1DF8C3824212}" srcOrd="0" destOrd="0" presId="urn:microsoft.com/office/officeart/2018/2/layout/IconVerticalSolidList"/>
    <dgm:cxn modelId="{215231EB-5000-4B65-850F-7C7020242327}" srcId="{0643A0F4-8215-4600-B6B1-67E639C6D1E5}" destId="{D67C7730-315C-42D6-B66B-D18C4E9E8279}" srcOrd="6" destOrd="0" parTransId="{6BE765D4-6CBF-41E7-A331-9E306AB14786}" sibTransId="{7CDD9555-C67F-473C-A20A-F0D91E1456C6}"/>
    <dgm:cxn modelId="{3B9873F0-AB22-4B5B-8EA5-E7EFC82F1B11}" type="presOf" srcId="{A09644E5-2CE7-49A5-8D9D-C10F930C4DB7}" destId="{351CD34C-F8C3-4C93-BC0E-21D17FFD6366}" srcOrd="0" destOrd="0" presId="urn:microsoft.com/office/officeart/2018/2/layout/IconVerticalSolidList"/>
    <dgm:cxn modelId="{D3C505FD-8D2B-4A26-BE73-904A31723BE7}" type="presOf" srcId="{4E78B877-3946-48A8-9A57-78DF8226F6DC}" destId="{FBC47250-55C5-4A61-8C11-7E311E655EAB}" srcOrd="0" destOrd="0" presId="urn:microsoft.com/office/officeart/2018/2/layout/IconVerticalSolidList"/>
    <dgm:cxn modelId="{EFBF9DFF-1938-4A32-8989-25056E9026D9}" srcId="{0643A0F4-8215-4600-B6B1-67E639C6D1E5}" destId="{A09644E5-2CE7-49A5-8D9D-C10F930C4DB7}" srcOrd="1" destOrd="0" parTransId="{7AF66BA6-214E-4432-9840-53D2A7B498E7}" sibTransId="{177347FD-27AD-4353-A8C5-647F9174E740}"/>
    <dgm:cxn modelId="{99F02859-463C-475C-BBAB-F96771DBECCD}" type="presParOf" srcId="{2E995CB7-0303-425D-B6D0-484FAD551270}" destId="{396343A7-E47E-4E62-B4F4-8036CEEFE8E9}" srcOrd="0" destOrd="0" presId="urn:microsoft.com/office/officeart/2018/2/layout/IconVerticalSolidList"/>
    <dgm:cxn modelId="{C1C45C14-B303-42A4-9613-0E927C558E1B}" type="presParOf" srcId="{396343A7-E47E-4E62-B4F4-8036CEEFE8E9}" destId="{8CAD2C35-8DCE-4E40-ABA9-6AD2BDA0D11A}" srcOrd="0" destOrd="0" presId="urn:microsoft.com/office/officeart/2018/2/layout/IconVerticalSolidList"/>
    <dgm:cxn modelId="{EFDD77B9-ADCE-4073-AEAD-3CBC0AEED657}" type="presParOf" srcId="{396343A7-E47E-4E62-B4F4-8036CEEFE8E9}" destId="{D93B2DB3-9D3A-4EC5-8F28-55DDE30E535A}" srcOrd="1" destOrd="0" presId="urn:microsoft.com/office/officeart/2018/2/layout/IconVerticalSolidList"/>
    <dgm:cxn modelId="{53F203DD-4F67-4C50-BB0E-A9E306CF047D}" type="presParOf" srcId="{396343A7-E47E-4E62-B4F4-8036CEEFE8E9}" destId="{DA46B369-3534-406D-AF6F-B1848407BC2D}" srcOrd="2" destOrd="0" presId="urn:microsoft.com/office/officeart/2018/2/layout/IconVerticalSolidList"/>
    <dgm:cxn modelId="{C5726A65-899C-476B-812B-9C5D708B8E54}" type="presParOf" srcId="{396343A7-E47E-4E62-B4F4-8036CEEFE8E9}" destId="{D8D1EA7D-6EFE-4077-96D5-1DF8C3824212}" srcOrd="3" destOrd="0" presId="urn:microsoft.com/office/officeart/2018/2/layout/IconVerticalSolidList"/>
    <dgm:cxn modelId="{2F7B469F-AD19-495A-951C-6F4EB2430E37}" type="presParOf" srcId="{2E995CB7-0303-425D-B6D0-484FAD551270}" destId="{1F70F99D-F309-44FD-8F9B-A2CA70C96BA5}" srcOrd="1" destOrd="0" presId="urn:microsoft.com/office/officeart/2018/2/layout/IconVerticalSolidList"/>
    <dgm:cxn modelId="{AAD76FF7-2E45-4495-93BA-050CB37049BC}" type="presParOf" srcId="{2E995CB7-0303-425D-B6D0-484FAD551270}" destId="{09C62E82-2C71-40CF-BC6C-EB67D958795D}" srcOrd="2" destOrd="0" presId="urn:microsoft.com/office/officeart/2018/2/layout/IconVerticalSolidList"/>
    <dgm:cxn modelId="{09AFE650-54EA-4A9D-BE24-67884649E8A6}" type="presParOf" srcId="{09C62E82-2C71-40CF-BC6C-EB67D958795D}" destId="{8A7EC911-BB60-40D4-A139-1D4A2B42737C}" srcOrd="0" destOrd="0" presId="urn:microsoft.com/office/officeart/2018/2/layout/IconVerticalSolidList"/>
    <dgm:cxn modelId="{59BD1273-335A-4CFB-9C9E-145E4A2EA404}" type="presParOf" srcId="{09C62E82-2C71-40CF-BC6C-EB67D958795D}" destId="{98EE19DF-E335-48DC-8D76-5BC6440B7669}" srcOrd="1" destOrd="0" presId="urn:microsoft.com/office/officeart/2018/2/layout/IconVerticalSolidList"/>
    <dgm:cxn modelId="{6618E1C4-D1F3-4F81-89A5-07EB1FA76075}" type="presParOf" srcId="{09C62E82-2C71-40CF-BC6C-EB67D958795D}" destId="{4CE62F7F-4A3D-433D-AE78-43C16EADF9FC}" srcOrd="2" destOrd="0" presId="urn:microsoft.com/office/officeart/2018/2/layout/IconVerticalSolidList"/>
    <dgm:cxn modelId="{93C01FB3-F378-4470-ABF0-97E5492B0BA3}" type="presParOf" srcId="{09C62E82-2C71-40CF-BC6C-EB67D958795D}" destId="{351CD34C-F8C3-4C93-BC0E-21D17FFD6366}" srcOrd="3" destOrd="0" presId="urn:microsoft.com/office/officeart/2018/2/layout/IconVerticalSolidList"/>
    <dgm:cxn modelId="{5C6414C2-F541-4B48-BDCC-CFCEBCF44AF4}" type="presParOf" srcId="{2E995CB7-0303-425D-B6D0-484FAD551270}" destId="{0E33ACD2-906D-4E72-B9EC-DAB2603EC525}" srcOrd="3" destOrd="0" presId="urn:microsoft.com/office/officeart/2018/2/layout/IconVerticalSolidList"/>
    <dgm:cxn modelId="{21231781-C6D9-4EA8-BEB4-9EDD5F0AD963}" type="presParOf" srcId="{2E995CB7-0303-425D-B6D0-484FAD551270}" destId="{9CDD27B5-AE6D-45C3-B16A-DC7F8471DEA3}" srcOrd="4" destOrd="0" presId="urn:microsoft.com/office/officeart/2018/2/layout/IconVerticalSolidList"/>
    <dgm:cxn modelId="{EC5FB417-A777-4B7E-B76F-DDE585CFF12F}" type="presParOf" srcId="{9CDD27B5-AE6D-45C3-B16A-DC7F8471DEA3}" destId="{90B33C24-1CCC-4A76-B989-D616BBCD2F73}" srcOrd="0" destOrd="0" presId="urn:microsoft.com/office/officeart/2018/2/layout/IconVerticalSolidList"/>
    <dgm:cxn modelId="{5D03F347-B931-4889-8351-4A49DE99558A}" type="presParOf" srcId="{9CDD27B5-AE6D-45C3-B16A-DC7F8471DEA3}" destId="{47578AB4-26B4-4030-9CEB-770476975896}" srcOrd="1" destOrd="0" presId="urn:microsoft.com/office/officeart/2018/2/layout/IconVerticalSolidList"/>
    <dgm:cxn modelId="{D160F0C2-D4CD-4D54-89EF-7B4854A15B8D}" type="presParOf" srcId="{9CDD27B5-AE6D-45C3-B16A-DC7F8471DEA3}" destId="{7025BBE4-C9FD-4771-81ED-D4727443E751}" srcOrd="2" destOrd="0" presId="urn:microsoft.com/office/officeart/2018/2/layout/IconVerticalSolidList"/>
    <dgm:cxn modelId="{CC906664-3A6F-4BF4-8DCC-27A7079E2E69}" type="presParOf" srcId="{9CDD27B5-AE6D-45C3-B16A-DC7F8471DEA3}" destId="{BC435F03-16EC-43A5-9AC6-FF370E0C8F8D}" srcOrd="3" destOrd="0" presId="urn:microsoft.com/office/officeart/2018/2/layout/IconVerticalSolidList"/>
    <dgm:cxn modelId="{6A456230-684F-49C9-85B1-469794722E70}" type="presParOf" srcId="{2E995CB7-0303-425D-B6D0-484FAD551270}" destId="{261C0139-12FB-4508-84CB-7731C8265C5C}" srcOrd="5" destOrd="0" presId="urn:microsoft.com/office/officeart/2018/2/layout/IconVerticalSolidList"/>
    <dgm:cxn modelId="{566A0DFA-0CC8-4E89-9C2F-C749301AE9D4}" type="presParOf" srcId="{2E995CB7-0303-425D-B6D0-484FAD551270}" destId="{ECE61B81-854B-496F-AA87-9ABA1ABA0362}" srcOrd="6" destOrd="0" presId="urn:microsoft.com/office/officeart/2018/2/layout/IconVerticalSolidList"/>
    <dgm:cxn modelId="{EAC6BF89-EE89-4309-B8B7-5CAB880E1AFE}" type="presParOf" srcId="{ECE61B81-854B-496F-AA87-9ABA1ABA0362}" destId="{E3C1EC4E-A7FA-4DAC-B1F1-B4FFD3D2BDA2}" srcOrd="0" destOrd="0" presId="urn:microsoft.com/office/officeart/2018/2/layout/IconVerticalSolidList"/>
    <dgm:cxn modelId="{39B686F9-ECCC-434B-9041-FB7D23FC4B49}" type="presParOf" srcId="{ECE61B81-854B-496F-AA87-9ABA1ABA0362}" destId="{1F669725-A1CD-48FE-BB88-48E1F36A2CDE}" srcOrd="1" destOrd="0" presId="urn:microsoft.com/office/officeart/2018/2/layout/IconVerticalSolidList"/>
    <dgm:cxn modelId="{8050DF86-62EB-4FF1-9A6D-DE3B1826845D}" type="presParOf" srcId="{ECE61B81-854B-496F-AA87-9ABA1ABA0362}" destId="{C822B279-321E-441D-8C56-D1CEB29093D1}" srcOrd="2" destOrd="0" presId="urn:microsoft.com/office/officeart/2018/2/layout/IconVerticalSolidList"/>
    <dgm:cxn modelId="{3E7BCD0E-68D1-4D51-87D8-9450AAB456FA}" type="presParOf" srcId="{ECE61B81-854B-496F-AA87-9ABA1ABA0362}" destId="{A0179F6B-676E-41E5-BED9-4D380A812510}" srcOrd="3" destOrd="0" presId="urn:microsoft.com/office/officeart/2018/2/layout/IconVerticalSolidList"/>
    <dgm:cxn modelId="{7B424B54-294D-4FCD-81A6-3CDE07C7AFC2}" type="presParOf" srcId="{2E995CB7-0303-425D-B6D0-484FAD551270}" destId="{93503D2E-553A-4574-ACBF-F6E01B220AEF}" srcOrd="7" destOrd="0" presId="urn:microsoft.com/office/officeart/2018/2/layout/IconVerticalSolidList"/>
    <dgm:cxn modelId="{755E1C8A-CECC-4577-83DD-9CAA474A546D}" type="presParOf" srcId="{2E995CB7-0303-425D-B6D0-484FAD551270}" destId="{85ECE6BA-C730-4D14-A8CE-1DC444E81F5A}" srcOrd="8" destOrd="0" presId="urn:microsoft.com/office/officeart/2018/2/layout/IconVerticalSolidList"/>
    <dgm:cxn modelId="{5943B5D8-33FC-4358-AB9C-11D0F22434FF}" type="presParOf" srcId="{85ECE6BA-C730-4D14-A8CE-1DC444E81F5A}" destId="{2BDC834D-02C4-46FE-A89F-68E9EDA626BD}" srcOrd="0" destOrd="0" presId="urn:microsoft.com/office/officeart/2018/2/layout/IconVerticalSolidList"/>
    <dgm:cxn modelId="{DE2B1F95-74DE-43BB-8BB5-F133E170CE13}" type="presParOf" srcId="{85ECE6BA-C730-4D14-A8CE-1DC444E81F5A}" destId="{DCD05162-03C0-4F62-B6A4-02354024EECE}" srcOrd="1" destOrd="0" presId="urn:microsoft.com/office/officeart/2018/2/layout/IconVerticalSolidList"/>
    <dgm:cxn modelId="{FF636901-DF4E-4D14-86A6-E7194D8C2868}" type="presParOf" srcId="{85ECE6BA-C730-4D14-A8CE-1DC444E81F5A}" destId="{3A77A2DC-3FA2-4AD6-80DF-11A626BB0503}" srcOrd="2" destOrd="0" presId="urn:microsoft.com/office/officeart/2018/2/layout/IconVerticalSolidList"/>
    <dgm:cxn modelId="{B26BD52C-C6C9-4CD0-B38A-9D38AB8B0E4B}" type="presParOf" srcId="{85ECE6BA-C730-4D14-A8CE-1DC444E81F5A}" destId="{297AD638-0AD4-4D46-9E7D-DD11850D8B47}" srcOrd="3" destOrd="0" presId="urn:microsoft.com/office/officeart/2018/2/layout/IconVerticalSolidList"/>
    <dgm:cxn modelId="{FD3AE6D1-3E2B-4611-AA13-8562C2733513}" type="presParOf" srcId="{2E995CB7-0303-425D-B6D0-484FAD551270}" destId="{66FA5B96-DCEF-4856-A1CE-E36B24251889}" srcOrd="9" destOrd="0" presId="urn:microsoft.com/office/officeart/2018/2/layout/IconVerticalSolidList"/>
    <dgm:cxn modelId="{F9C6FB08-C32E-4422-B3D1-F16B1B230592}" type="presParOf" srcId="{2E995CB7-0303-425D-B6D0-484FAD551270}" destId="{DE7AF9C4-241F-4B12-B979-27E6B8A6520A}" srcOrd="10" destOrd="0" presId="urn:microsoft.com/office/officeart/2018/2/layout/IconVerticalSolidList"/>
    <dgm:cxn modelId="{B7919860-51FB-413E-A420-B698FD626106}" type="presParOf" srcId="{DE7AF9C4-241F-4B12-B979-27E6B8A6520A}" destId="{EE73A139-92D4-498D-B16A-03A2B266919D}" srcOrd="0" destOrd="0" presId="urn:microsoft.com/office/officeart/2018/2/layout/IconVerticalSolidList"/>
    <dgm:cxn modelId="{D8715FF3-136D-44E7-93F5-63D8349ED944}" type="presParOf" srcId="{DE7AF9C4-241F-4B12-B979-27E6B8A6520A}" destId="{50CDEEAF-712C-4C8A-B430-F757A19765CD}" srcOrd="1" destOrd="0" presId="urn:microsoft.com/office/officeart/2018/2/layout/IconVerticalSolidList"/>
    <dgm:cxn modelId="{593CA84A-F7B4-488A-8A1B-8D3F516F9894}" type="presParOf" srcId="{DE7AF9C4-241F-4B12-B979-27E6B8A6520A}" destId="{FFE5E92B-40A7-4AD0-87BC-DD77636B19CF}" srcOrd="2" destOrd="0" presId="urn:microsoft.com/office/officeart/2018/2/layout/IconVerticalSolidList"/>
    <dgm:cxn modelId="{DE678B40-4A77-4B52-980E-30166F857BCC}" type="presParOf" srcId="{DE7AF9C4-241F-4B12-B979-27E6B8A6520A}" destId="{FBC47250-55C5-4A61-8C11-7E311E655EAB}" srcOrd="3" destOrd="0" presId="urn:microsoft.com/office/officeart/2018/2/layout/IconVerticalSolidList"/>
    <dgm:cxn modelId="{1EC13A87-8B04-468B-B9E2-C00713FED852}" type="presParOf" srcId="{2E995CB7-0303-425D-B6D0-484FAD551270}" destId="{3A301294-1E65-457E-B1BD-9C2161DC7451}" srcOrd="11" destOrd="0" presId="urn:microsoft.com/office/officeart/2018/2/layout/IconVerticalSolidList"/>
    <dgm:cxn modelId="{FAE258C7-0F72-4CF0-8910-4228128C277D}" type="presParOf" srcId="{2E995CB7-0303-425D-B6D0-484FAD551270}" destId="{B4B057C0-8FBB-46D8-A876-EB4733C1C517}" srcOrd="12" destOrd="0" presId="urn:microsoft.com/office/officeart/2018/2/layout/IconVerticalSolidList"/>
    <dgm:cxn modelId="{655651A1-D349-4E02-8B30-E9E4F6EF8F8B}" type="presParOf" srcId="{B4B057C0-8FBB-46D8-A876-EB4733C1C517}" destId="{A49E596D-0091-421E-802D-59FFF653B009}" srcOrd="0" destOrd="0" presId="urn:microsoft.com/office/officeart/2018/2/layout/IconVerticalSolidList"/>
    <dgm:cxn modelId="{63B713FD-7599-4B54-B9B9-488224C4C8B6}" type="presParOf" srcId="{B4B057C0-8FBB-46D8-A876-EB4733C1C517}" destId="{A4145609-6158-4893-990F-F4BD764AFF04}" srcOrd="1" destOrd="0" presId="urn:microsoft.com/office/officeart/2018/2/layout/IconVerticalSolidList"/>
    <dgm:cxn modelId="{7CD20DCF-FE15-408F-BBCF-5B16DB36C222}" type="presParOf" srcId="{B4B057C0-8FBB-46D8-A876-EB4733C1C517}" destId="{1CAB8468-8748-445F-87F1-11698D87458E}" srcOrd="2" destOrd="0" presId="urn:microsoft.com/office/officeart/2018/2/layout/IconVerticalSolidList"/>
    <dgm:cxn modelId="{09EC631B-528E-4284-AD43-CEE1B9CB56E1}" type="presParOf" srcId="{B4B057C0-8FBB-46D8-A876-EB4733C1C517}" destId="{ED38B4C2-74E4-4B77-8157-82BDA41BB6F7}" srcOrd="3" destOrd="0" presId="urn:microsoft.com/office/officeart/2018/2/layout/IconVerticalSolidList"/>
    <dgm:cxn modelId="{711856D4-35FC-4E8D-8A93-EE8BE48BBB1D}" type="presParOf" srcId="{2E995CB7-0303-425D-B6D0-484FAD551270}" destId="{A72C9251-B06E-43A6-94EA-B7E910AC755C}" srcOrd="13" destOrd="0" presId="urn:microsoft.com/office/officeart/2018/2/layout/IconVerticalSolidList"/>
    <dgm:cxn modelId="{B459C085-31A6-4272-AF25-47316363B5B7}" type="presParOf" srcId="{2E995CB7-0303-425D-B6D0-484FAD551270}" destId="{4EE3A10A-FD71-4135-8C07-B5594A683D8E}" srcOrd="14" destOrd="0" presId="urn:microsoft.com/office/officeart/2018/2/layout/IconVerticalSolidList"/>
    <dgm:cxn modelId="{427510BD-BFD1-45C5-94CF-CEC424BA3959}" type="presParOf" srcId="{4EE3A10A-FD71-4135-8C07-B5594A683D8E}" destId="{B2D756EA-F03D-46B9-95B7-7A50ED6110BD}" srcOrd="0" destOrd="0" presId="urn:microsoft.com/office/officeart/2018/2/layout/IconVerticalSolidList"/>
    <dgm:cxn modelId="{79ACD020-1BDF-406E-A3CF-447C5F9CA801}" type="presParOf" srcId="{4EE3A10A-FD71-4135-8C07-B5594A683D8E}" destId="{4D803C9E-6B41-415D-AC61-E6CACCC0305E}" srcOrd="1" destOrd="0" presId="urn:microsoft.com/office/officeart/2018/2/layout/IconVerticalSolidList"/>
    <dgm:cxn modelId="{97126E21-8F66-41E2-AED1-B81CD99F0E23}" type="presParOf" srcId="{4EE3A10A-FD71-4135-8C07-B5594A683D8E}" destId="{B51AEB39-1167-4C04-B689-2C4325D2646A}" srcOrd="2" destOrd="0" presId="urn:microsoft.com/office/officeart/2018/2/layout/IconVerticalSolidList"/>
    <dgm:cxn modelId="{887D2487-83A9-4176-8303-AD05E247E48D}" type="presParOf" srcId="{4EE3A10A-FD71-4135-8C07-B5594A683D8E}" destId="{BF963953-5253-4D64-B4CE-5EFD1F2C22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74AF95-58B5-48E2-9C13-3217B581A0D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E927CD1-3358-4D6C-BC96-10134E07696C}">
      <dgm:prSet/>
      <dgm:spPr/>
      <dgm:t>
        <a:bodyPr/>
        <a:lstStyle/>
        <a:p>
          <a:pPr>
            <a:lnSpc>
              <a:spcPct val="100000"/>
            </a:lnSpc>
          </a:pPr>
          <a:r>
            <a:rPr lang="en-IE"/>
            <a:t>First Release in 2004 </a:t>
          </a:r>
          <a:endParaRPr lang="en-US"/>
        </a:p>
      </dgm:t>
    </dgm:pt>
    <dgm:pt modelId="{5A709427-E404-4A1F-B19B-2F1DCB6E19CF}" type="parTrans" cxnId="{849590E1-383D-4FB1-83D5-01CFE3653FD4}">
      <dgm:prSet/>
      <dgm:spPr/>
      <dgm:t>
        <a:bodyPr/>
        <a:lstStyle/>
        <a:p>
          <a:endParaRPr lang="en-US"/>
        </a:p>
      </dgm:t>
    </dgm:pt>
    <dgm:pt modelId="{8CEFF68C-76DF-4D3C-ADEA-F484391F0BC9}" type="sibTrans" cxnId="{849590E1-383D-4FB1-83D5-01CFE3653FD4}">
      <dgm:prSet/>
      <dgm:spPr/>
      <dgm:t>
        <a:bodyPr/>
        <a:lstStyle/>
        <a:p>
          <a:endParaRPr lang="en-US"/>
        </a:p>
      </dgm:t>
    </dgm:pt>
    <dgm:pt modelId="{94BB6213-43A4-44D0-AF43-75AE0CA29849}">
      <dgm:prSet/>
      <dgm:spPr/>
      <dgm:t>
        <a:bodyPr/>
        <a:lstStyle/>
        <a:p>
          <a:pPr>
            <a:lnSpc>
              <a:spcPct val="100000"/>
            </a:lnSpc>
          </a:pPr>
          <a:r>
            <a:rPr lang="en-IE"/>
            <a:t>Based on Debian architecture</a:t>
          </a:r>
          <a:endParaRPr lang="en-US"/>
        </a:p>
      </dgm:t>
    </dgm:pt>
    <dgm:pt modelId="{39280CC9-9DC3-4045-BA2A-4E0E49E97867}" type="parTrans" cxnId="{B7CC420B-60AE-42ED-919A-214E94B31FB2}">
      <dgm:prSet/>
      <dgm:spPr/>
      <dgm:t>
        <a:bodyPr/>
        <a:lstStyle/>
        <a:p>
          <a:endParaRPr lang="en-US"/>
        </a:p>
      </dgm:t>
    </dgm:pt>
    <dgm:pt modelId="{8F46E44E-F024-47CA-B558-D67DB7426AC2}" type="sibTrans" cxnId="{B7CC420B-60AE-42ED-919A-214E94B31FB2}">
      <dgm:prSet/>
      <dgm:spPr/>
      <dgm:t>
        <a:bodyPr/>
        <a:lstStyle/>
        <a:p>
          <a:endParaRPr lang="en-US"/>
        </a:p>
      </dgm:t>
    </dgm:pt>
    <dgm:pt modelId="{3ABAFE83-1D3B-4E69-91F9-FBD50C530141}">
      <dgm:prSet/>
      <dgm:spPr/>
      <dgm:t>
        <a:bodyPr/>
        <a:lstStyle/>
        <a:p>
          <a:pPr>
            <a:lnSpc>
              <a:spcPct val="100000"/>
            </a:lnSpc>
          </a:pPr>
          <a:r>
            <a:rPr lang="en-IE"/>
            <a:t>Was created to be more human friendly</a:t>
          </a:r>
          <a:endParaRPr lang="en-US"/>
        </a:p>
      </dgm:t>
    </dgm:pt>
    <dgm:pt modelId="{1BBF451A-4815-4654-8046-D9C450C5EC5C}" type="parTrans" cxnId="{0F8A9F24-827C-4DD3-997C-3D0068D0D309}">
      <dgm:prSet/>
      <dgm:spPr/>
      <dgm:t>
        <a:bodyPr/>
        <a:lstStyle/>
        <a:p>
          <a:endParaRPr lang="en-US"/>
        </a:p>
      </dgm:t>
    </dgm:pt>
    <dgm:pt modelId="{74A80B35-E54F-4A56-B25A-84F39364B131}" type="sibTrans" cxnId="{0F8A9F24-827C-4DD3-997C-3D0068D0D309}">
      <dgm:prSet/>
      <dgm:spPr/>
      <dgm:t>
        <a:bodyPr/>
        <a:lstStyle/>
        <a:p>
          <a:endParaRPr lang="en-US"/>
        </a:p>
      </dgm:t>
    </dgm:pt>
    <dgm:pt modelId="{81640E26-9426-430D-B27A-23E8B3AED19E}">
      <dgm:prSet/>
      <dgm:spPr/>
      <dgm:t>
        <a:bodyPr/>
        <a:lstStyle/>
        <a:p>
          <a:pPr>
            <a:lnSpc>
              <a:spcPct val="100000"/>
            </a:lnSpc>
          </a:pPr>
          <a:r>
            <a:rPr lang="en-IE"/>
            <a:t>Was named to mean “humanity to others”</a:t>
          </a:r>
          <a:endParaRPr lang="en-US"/>
        </a:p>
      </dgm:t>
    </dgm:pt>
    <dgm:pt modelId="{3AE41F53-60A8-4A36-9C3D-C3D40F4AB2D9}" type="parTrans" cxnId="{24C0BC3D-9E33-4DA7-9B8C-A4846CCB2EA8}">
      <dgm:prSet/>
      <dgm:spPr/>
      <dgm:t>
        <a:bodyPr/>
        <a:lstStyle/>
        <a:p>
          <a:endParaRPr lang="en-US"/>
        </a:p>
      </dgm:t>
    </dgm:pt>
    <dgm:pt modelId="{B5B9C06D-0E34-4DB3-A967-0AA5C287367C}" type="sibTrans" cxnId="{24C0BC3D-9E33-4DA7-9B8C-A4846CCB2EA8}">
      <dgm:prSet/>
      <dgm:spPr/>
      <dgm:t>
        <a:bodyPr/>
        <a:lstStyle/>
        <a:p>
          <a:endParaRPr lang="en-US"/>
        </a:p>
      </dgm:t>
    </dgm:pt>
    <dgm:pt modelId="{D3E06A3B-34EE-4A3A-AA82-69E237D4B033}" type="pres">
      <dgm:prSet presAssocID="{6774AF95-58B5-48E2-9C13-3217B581A0DC}" presName="root" presStyleCnt="0">
        <dgm:presLayoutVars>
          <dgm:dir/>
          <dgm:resizeHandles val="exact"/>
        </dgm:presLayoutVars>
      </dgm:prSet>
      <dgm:spPr/>
    </dgm:pt>
    <dgm:pt modelId="{302EB836-F42D-4F33-85C0-950D1108A8A4}" type="pres">
      <dgm:prSet presAssocID="{FE927CD1-3358-4D6C-BC96-10134E07696C}" presName="compNode" presStyleCnt="0"/>
      <dgm:spPr/>
    </dgm:pt>
    <dgm:pt modelId="{70432F45-5878-47A4-8EEA-EDD7423561DA}" type="pres">
      <dgm:prSet presAssocID="{FE927CD1-3358-4D6C-BC96-10134E07696C}" presName="bgRect" presStyleLbl="bgShp" presStyleIdx="0" presStyleCnt="4"/>
      <dgm:spPr/>
    </dgm:pt>
    <dgm:pt modelId="{40752A97-6CF4-434A-A13E-598A353D383A}" type="pres">
      <dgm:prSet presAssocID="{FE927CD1-3358-4D6C-BC96-10134E0769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FAA388E4-072B-4F79-965B-D191F41033E0}" type="pres">
      <dgm:prSet presAssocID="{FE927CD1-3358-4D6C-BC96-10134E07696C}" presName="spaceRect" presStyleCnt="0"/>
      <dgm:spPr/>
    </dgm:pt>
    <dgm:pt modelId="{4B8729B2-3E74-41C3-97A4-351210806A8F}" type="pres">
      <dgm:prSet presAssocID="{FE927CD1-3358-4D6C-BC96-10134E07696C}" presName="parTx" presStyleLbl="revTx" presStyleIdx="0" presStyleCnt="4">
        <dgm:presLayoutVars>
          <dgm:chMax val="0"/>
          <dgm:chPref val="0"/>
        </dgm:presLayoutVars>
      </dgm:prSet>
      <dgm:spPr/>
    </dgm:pt>
    <dgm:pt modelId="{DBB38AC8-2893-4208-95AA-718F19115D65}" type="pres">
      <dgm:prSet presAssocID="{8CEFF68C-76DF-4D3C-ADEA-F484391F0BC9}" presName="sibTrans" presStyleCnt="0"/>
      <dgm:spPr/>
    </dgm:pt>
    <dgm:pt modelId="{9912F621-99C7-4523-885A-073DCD7BBC92}" type="pres">
      <dgm:prSet presAssocID="{94BB6213-43A4-44D0-AF43-75AE0CA29849}" presName="compNode" presStyleCnt="0"/>
      <dgm:spPr/>
    </dgm:pt>
    <dgm:pt modelId="{D5AF3114-3139-4EDB-BF21-76BD25F47B27}" type="pres">
      <dgm:prSet presAssocID="{94BB6213-43A4-44D0-AF43-75AE0CA29849}" presName="bgRect" presStyleLbl="bgShp" presStyleIdx="1" presStyleCnt="4"/>
      <dgm:spPr/>
    </dgm:pt>
    <dgm:pt modelId="{33E07105-499F-4BA8-A26C-B2D1B6AC8F4D}" type="pres">
      <dgm:prSet presAssocID="{94BB6213-43A4-44D0-AF43-75AE0CA2984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CEB00DA-C434-488E-AF13-127C7BACADE1}" type="pres">
      <dgm:prSet presAssocID="{94BB6213-43A4-44D0-AF43-75AE0CA29849}" presName="spaceRect" presStyleCnt="0"/>
      <dgm:spPr/>
    </dgm:pt>
    <dgm:pt modelId="{7B8BE578-89C2-4DCD-BAE0-344F0E3FCACF}" type="pres">
      <dgm:prSet presAssocID="{94BB6213-43A4-44D0-AF43-75AE0CA29849}" presName="parTx" presStyleLbl="revTx" presStyleIdx="1" presStyleCnt="4">
        <dgm:presLayoutVars>
          <dgm:chMax val="0"/>
          <dgm:chPref val="0"/>
        </dgm:presLayoutVars>
      </dgm:prSet>
      <dgm:spPr/>
    </dgm:pt>
    <dgm:pt modelId="{0F243D8C-B29E-4C57-B27C-55E6BCC43A5B}" type="pres">
      <dgm:prSet presAssocID="{8F46E44E-F024-47CA-B558-D67DB7426AC2}" presName="sibTrans" presStyleCnt="0"/>
      <dgm:spPr/>
    </dgm:pt>
    <dgm:pt modelId="{95AFEDC1-7B0A-4615-9EB6-17E5431E60B6}" type="pres">
      <dgm:prSet presAssocID="{3ABAFE83-1D3B-4E69-91F9-FBD50C530141}" presName="compNode" presStyleCnt="0"/>
      <dgm:spPr/>
    </dgm:pt>
    <dgm:pt modelId="{992F37BF-D7AD-4BAC-8CFE-9508BCAEC160}" type="pres">
      <dgm:prSet presAssocID="{3ABAFE83-1D3B-4E69-91F9-FBD50C530141}" presName="bgRect" presStyleLbl="bgShp" presStyleIdx="2" presStyleCnt="4"/>
      <dgm:spPr/>
    </dgm:pt>
    <dgm:pt modelId="{9822B00C-9630-45D0-B8C8-C9CDA68347EF}" type="pres">
      <dgm:prSet presAssocID="{3ABAFE83-1D3B-4E69-91F9-FBD50C53014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mer"/>
        </a:ext>
      </dgm:extLst>
    </dgm:pt>
    <dgm:pt modelId="{739A4A01-67E8-48FB-A760-2F5FF3C35F7F}" type="pres">
      <dgm:prSet presAssocID="{3ABAFE83-1D3B-4E69-91F9-FBD50C530141}" presName="spaceRect" presStyleCnt="0"/>
      <dgm:spPr/>
    </dgm:pt>
    <dgm:pt modelId="{7AD8CAF8-AD19-441D-B0F7-218CBA5A8E0B}" type="pres">
      <dgm:prSet presAssocID="{3ABAFE83-1D3B-4E69-91F9-FBD50C530141}" presName="parTx" presStyleLbl="revTx" presStyleIdx="2" presStyleCnt="4">
        <dgm:presLayoutVars>
          <dgm:chMax val="0"/>
          <dgm:chPref val="0"/>
        </dgm:presLayoutVars>
      </dgm:prSet>
      <dgm:spPr/>
    </dgm:pt>
    <dgm:pt modelId="{C8B8CBC5-6913-4496-83B2-D7F95A4A0E0F}" type="pres">
      <dgm:prSet presAssocID="{74A80B35-E54F-4A56-B25A-84F39364B131}" presName="sibTrans" presStyleCnt="0"/>
      <dgm:spPr/>
    </dgm:pt>
    <dgm:pt modelId="{495F3088-7077-4E23-BCB6-09138297712D}" type="pres">
      <dgm:prSet presAssocID="{81640E26-9426-430D-B27A-23E8B3AED19E}" presName="compNode" presStyleCnt="0"/>
      <dgm:spPr/>
    </dgm:pt>
    <dgm:pt modelId="{9A9778FE-38B8-4AF5-BA07-AA750382CCA0}" type="pres">
      <dgm:prSet presAssocID="{81640E26-9426-430D-B27A-23E8B3AED19E}" presName="bgRect" presStyleLbl="bgShp" presStyleIdx="3" presStyleCnt="4"/>
      <dgm:spPr/>
    </dgm:pt>
    <dgm:pt modelId="{93711934-B251-4D01-B667-03DCBD6122DA}" type="pres">
      <dgm:prSet presAssocID="{81640E26-9426-430D-B27A-23E8B3AED19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139EAE30-24DC-499E-AA34-0414C12F451E}" type="pres">
      <dgm:prSet presAssocID="{81640E26-9426-430D-B27A-23E8B3AED19E}" presName="spaceRect" presStyleCnt="0"/>
      <dgm:spPr/>
    </dgm:pt>
    <dgm:pt modelId="{15D89A02-D9C2-4A80-A704-C0D65A5C5369}" type="pres">
      <dgm:prSet presAssocID="{81640E26-9426-430D-B27A-23E8B3AED19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7CC420B-60AE-42ED-919A-214E94B31FB2}" srcId="{6774AF95-58B5-48E2-9C13-3217B581A0DC}" destId="{94BB6213-43A4-44D0-AF43-75AE0CA29849}" srcOrd="1" destOrd="0" parTransId="{39280CC9-9DC3-4045-BA2A-4E0E49E97867}" sibTransId="{8F46E44E-F024-47CA-B558-D67DB7426AC2}"/>
    <dgm:cxn modelId="{0F8A9F24-827C-4DD3-997C-3D0068D0D309}" srcId="{6774AF95-58B5-48E2-9C13-3217B581A0DC}" destId="{3ABAFE83-1D3B-4E69-91F9-FBD50C530141}" srcOrd="2" destOrd="0" parTransId="{1BBF451A-4815-4654-8046-D9C450C5EC5C}" sibTransId="{74A80B35-E54F-4A56-B25A-84F39364B131}"/>
    <dgm:cxn modelId="{8EAD7D29-58B5-47B3-B75A-BB90A7F20D80}" type="presOf" srcId="{6774AF95-58B5-48E2-9C13-3217B581A0DC}" destId="{D3E06A3B-34EE-4A3A-AA82-69E237D4B033}" srcOrd="0" destOrd="0" presId="urn:microsoft.com/office/officeart/2018/2/layout/IconVerticalSolidList"/>
    <dgm:cxn modelId="{3AC0662C-3B77-41E1-A86B-11CE4076B0A5}" type="presOf" srcId="{81640E26-9426-430D-B27A-23E8B3AED19E}" destId="{15D89A02-D9C2-4A80-A704-C0D65A5C5369}" srcOrd="0" destOrd="0" presId="urn:microsoft.com/office/officeart/2018/2/layout/IconVerticalSolidList"/>
    <dgm:cxn modelId="{24C0BC3D-9E33-4DA7-9B8C-A4846CCB2EA8}" srcId="{6774AF95-58B5-48E2-9C13-3217B581A0DC}" destId="{81640E26-9426-430D-B27A-23E8B3AED19E}" srcOrd="3" destOrd="0" parTransId="{3AE41F53-60A8-4A36-9C3D-C3D40F4AB2D9}" sibTransId="{B5B9C06D-0E34-4DB3-A967-0AA5C287367C}"/>
    <dgm:cxn modelId="{BE295979-0EDF-45EA-B388-0434E8482AF7}" type="presOf" srcId="{FE927CD1-3358-4D6C-BC96-10134E07696C}" destId="{4B8729B2-3E74-41C3-97A4-351210806A8F}" srcOrd="0" destOrd="0" presId="urn:microsoft.com/office/officeart/2018/2/layout/IconVerticalSolidList"/>
    <dgm:cxn modelId="{AE8B0D8D-D1F7-4195-B7C6-32E4DC014FC5}" type="presOf" srcId="{3ABAFE83-1D3B-4E69-91F9-FBD50C530141}" destId="{7AD8CAF8-AD19-441D-B0F7-218CBA5A8E0B}" srcOrd="0" destOrd="0" presId="urn:microsoft.com/office/officeart/2018/2/layout/IconVerticalSolidList"/>
    <dgm:cxn modelId="{F8954C90-3511-45E1-A2BA-109060B8BA6F}" type="presOf" srcId="{94BB6213-43A4-44D0-AF43-75AE0CA29849}" destId="{7B8BE578-89C2-4DCD-BAE0-344F0E3FCACF}" srcOrd="0" destOrd="0" presId="urn:microsoft.com/office/officeart/2018/2/layout/IconVerticalSolidList"/>
    <dgm:cxn modelId="{849590E1-383D-4FB1-83D5-01CFE3653FD4}" srcId="{6774AF95-58B5-48E2-9C13-3217B581A0DC}" destId="{FE927CD1-3358-4D6C-BC96-10134E07696C}" srcOrd="0" destOrd="0" parTransId="{5A709427-E404-4A1F-B19B-2F1DCB6E19CF}" sibTransId="{8CEFF68C-76DF-4D3C-ADEA-F484391F0BC9}"/>
    <dgm:cxn modelId="{06E72712-2891-40B9-B9D5-9E8A777F09C4}" type="presParOf" srcId="{D3E06A3B-34EE-4A3A-AA82-69E237D4B033}" destId="{302EB836-F42D-4F33-85C0-950D1108A8A4}" srcOrd="0" destOrd="0" presId="urn:microsoft.com/office/officeart/2018/2/layout/IconVerticalSolidList"/>
    <dgm:cxn modelId="{380D088D-BA41-4A47-9424-05FD7D14DF5D}" type="presParOf" srcId="{302EB836-F42D-4F33-85C0-950D1108A8A4}" destId="{70432F45-5878-47A4-8EEA-EDD7423561DA}" srcOrd="0" destOrd="0" presId="urn:microsoft.com/office/officeart/2018/2/layout/IconVerticalSolidList"/>
    <dgm:cxn modelId="{7A492380-F159-4148-8212-E8E4B9F41632}" type="presParOf" srcId="{302EB836-F42D-4F33-85C0-950D1108A8A4}" destId="{40752A97-6CF4-434A-A13E-598A353D383A}" srcOrd="1" destOrd="0" presId="urn:microsoft.com/office/officeart/2018/2/layout/IconVerticalSolidList"/>
    <dgm:cxn modelId="{E599DC6D-46C7-4EF8-B683-2DB455C09F06}" type="presParOf" srcId="{302EB836-F42D-4F33-85C0-950D1108A8A4}" destId="{FAA388E4-072B-4F79-965B-D191F41033E0}" srcOrd="2" destOrd="0" presId="urn:microsoft.com/office/officeart/2018/2/layout/IconVerticalSolidList"/>
    <dgm:cxn modelId="{622489D6-A9EA-414E-8218-F03D82B2F78D}" type="presParOf" srcId="{302EB836-F42D-4F33-85C0-950D1108A8A4}" destId="{4B8729B2-3E74-41C3-97A4-351210806A8F}" srcOrd="3" destOrd="0" presId="urn:microsoft.com/office/officeart/2018/2/layout/IconVerticalSolidList"/>
    <dgm:cxn modelId="{9A7D1EC0-98DD-4ACB-A895-B8E704E66CC8}" type="presParOf" srcId="{D3E06A3B-34EE-4A3A-AA82-69E237D4B033}" destId="{DBB38AC8-2893-4208-95AA-718F19115D65}" srcOrd="1" destOrd="0" presId="urn:microsoft.com/office/officeart/2018/2/layout/IconVerticalSolidList"/>
    <dgm:cxn modelId="{A9DF8268-19E4-437B-A725-AD427EB02EA0}" type="presParOf" srcId="{D3E06A3B-34EE-4A3A-AA82-69E237D4B033}" destId="{9912F621-99C7-4523-885A-073DCD7BBC92}" srcOrd="2" destOrd="0" presId="urn:microsoft.com/office/officeart/2018/2/layout/IconVerticalSolidList"/>
    <dgm:cxn modelId="{029E8E61-2F05-4A07-A5A6-73C921327FA7}" type="presParOf" srcId="{9912F621-99C7-4523-885A-073DCD7BBC92}" destId="{D5AF3114-3139-4EDB-BF21-76BD25F47B27}" srcOrd="0" destOrd="0" presId="urn:microsoft.com/office/officeart/2018/2/layout/IconVerticalSolidList"/>
    <dgm:cxn modelId="{F63B9049-4843-404C-8A43-9223BF692AAC}" type="presParOf" srcId="{9912F621-99C7-4523-885A-073DCD7BBC92}" destId="{33E07105-499F-4BA8-A26C-B2D1B6AC8F4D}" srcOrd="1" destOrd="0" presId="urn:microsoft.com/office/officeart/2018/2/layout/IconVerticalSolidList"/>
    <dgm:cxn modelId="{25AE79FA-637E-4A1B-A352-504DED85D863}" type="presParOf" srcId="{9912F621-99C7-4523-885A-073DCD7BBC92}" destId="{ECEB00DA-C434-488E-AF13-127C7BACADE1}" srcOrd="2" destOrd="0" presId="urn:microsoft.com/office/officeart/2018/2/layout/IconVerticalSolidList"/>
    <dgm:cxn modelId="{B3547C54-3BF9-45CB-AFFD-EF72DD6BA9C5}" type="presParOf" srcId="{9912F621-99C7-4523-885A-073DCD7BBC92}" destId="{7B8BE578-89C2-4DCD-BAE0-344F0E3FCACF}" srcOrd="3" destOrd="0" presId="urn:microsoft.com/office/officeart/2018/2/layout/IconVerticalSolidList"/>
    <dgm:cxn modelId="{2888D04C-0AE0-49BB-A5BD-1A387168F286}" type="presParOf" srcId="{D3E06A3B-34EE-4A3A-AA82-69E237D4B033}" destId="{0F243D8C-B29E-4C57-B27C-55E6BCC43A5B}" srcOrd="3" destOrd="0" presId="urn:microsoft.com/office/officeart/2018/2/layout/IconVerticalSolidList"/>
    <dgm:cxn modelId="{2D0A93DB-4BC2-453A-8B60-EFA54ADE0233}" type="presParOf" srcId="{D3E06A3B-34EE-4A3A-AA82-69E237D4B033}" destId="{95AFEDC1-7B0A-4615-9EB6-17E5431E60B6}" srcOrd="4" destOrd="0" presId="urn:microsoft.com/office/officeart/2018/2/layout/IconVerticalSolidList"/>
    <dgm:cxn modelId="{9F71671A-578B-4FE5-A9D1-914A1F04B22E}" type="presParOf" srcId="{95AFEDC1-7B0A-4615-9EB6-17E5431E60B6}" destId="{992F37BF-D7AD-4BAC-8CFE-9508BCAEC160}" srcOrd="0" destOrd="0" presId="urn:microsoft.com/office/officeart/2018/2/layout/IconVerticalSolidList"/>
    <dgm:cxn modelId="{DC22EFAD-E7C2-4F15-8EE8-4515AFBF8CC8}" type="presParOf" srcId="{95AFEDC1-7B0A-4615-9EB6-17E5431E60B6}" destId="{9822B00C-9630-45D0-B8C8-C9CDA68347EF}" srcOrd="1" destOrd="0" presId="urn:microsoft.com/office/officeart/2018/2/layout/IconVerticalSolidList"/>
    <dgm:cxn modelId="{0C1D0A44-505E-4133-BCC2-F774C6829EA0}" type="presParOf" srcId="{95AFEDC1-7B0A-4615-9EB6-17E5431E60B6}" destId="{739A4A01-67E8-48FB-A760-2F5FF3C35F7F}" srcOrd="2" destOrd="0" presId="urn:microsoft.com/office/officeart/2018/2/layout/IconVerticalSolidList"/>
    <dgm:cxn modelId="{748279F3-EB08-4962-8A70-FA5153F05677}" type="presParOf" srcId="{95AFEDC1-7B0A-4615-9EB6-17E5431E60B6}" destId="{7AD8CAF8-AD19-441D-B0F7-218CBA5A8E0B}" srcOrd="3" destOrd="0" presId="urn:microsoft.com/office/officeart/2018/2/layout/IconVerticalSolidList"/>
    <dgm:cxn modelId="{D18A3F94-EAE0-4C7C-87DA-9CEA875C2091}" type="presParOf" srcId="{D3E06A3B-34EE-4A3A-AA82-69E237D4B033}" destId="{C8B8CBC5-6913-4496-83B2-D7F95A4A0E0F}" srcOrd="5" destOrd="0" presId="urn:microsoft.com/office/officeart/2018/2/layout/IconVerticalSolidList"/>
    <dgm:cxn modelId="{28C37972-1A01-41AE-95C6-54ADB3D8B980}" type="presParOf" srcId="{D3E06A3B-34EE-4A3A-AA82-69E237D4B033}" destId="{495F3088-7077-4E23-BCB6-09138297712D}" srcOrd="6" destOrd="0" presId="urn:microsoft.com/office/officeart/2018/2/layout/IconVerticalSolidList"/>
    <dgm:cxn modelId="{91D0CF13-9B1F-4881-B9D4-087DFE8F0CDA}" type="presParOf" srcId="{495F3088-7077-4E23-BCB6-09138297712D}" destId="{9A9778FE-38B8-4AF5-BA07-AA750382CCA0}" srcOrd="0" destOrd="0" presId="urn:microsoft.com/office/officeart/2018/2/layout/IconVerticalSolidList"/>
    <dgm:cxn modelId="{88869126-E1DE-4795-B03C-6CF193117E24}" type="presParOf" srcId="{495F3088-7077-4E23-BCB6-09138297712D}" destId="{93711934-B251-4D01-B667-03DCBD6122DA}" srcOrd="1" destOrd="0" presId="urn:microsoft.com/office/officeart/2018/2/layout/IconVerticalSolidList"/>
    <dgm:cxn modelId="{03D7D65F-A830-4017-AF34-01EA5BAEEC0C}" type="presParOf" srcId="{495F3088-7077-4E23-BCB6-09138297712D}" destId="{139EAE30-24DC-499E-AA34-0414C12F451E}" srcOrd="2" destOrd="0" presId="urn:microsoft.com/office/officeart/2018/2/layout/IconVerticalSolidList"/>
    <dgm:cxn modelId="{B375CDE5-D61B-4334-A526-ED5E69B4D03A}" type="presParOf" srcId="{495F3088-7077-4E23-BCB6-09138297712D}" destId="{15D89A02-D9C2-4A80-A704-C0D65A5C53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E492D9-A741-48D2-960F-C8369BBBD72E}" type="doc">
      <dgm:prSet loTypeId="urn:microsoft.com/office/officeart/2005/8/layout/vList2" loCatId="list" qsTypeId="urn:microsoft.com/office/officeart/2005/8/quickstyle/simple2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4E63AB13-C6AF-4B29-A9F6-864501EA251A}">
      <dgm:prSet/>
      <dgm:spPr/>
      <dgm:t>
        <a:bodyPr/>
        <a:lstStyle/>
        <a:p>
          <a:r>
            <a:rPr lang="en-IE"/>
            <a:t>The current developer and funder of ubuntu</a:t>
          </a:r>
          <a:endParaRPr lang="en-US"/>
        </a:p>
      </dgm:t>
    </dgm:pt>
    <dgm:pt modelId="{0FE9E7EA-0A0A-48A3-AEE7-9725F2253272}" type="parTrans" cxnId="{918E6E29-5DD5-45AD-B170-70A8366FEC52}">
      <dgm:prSet/>
      <dgm:spPr/>
      <dgm:t>
        <a:bodyPr/>
        <a:lstStyle/>
        <a:p>
          <a:endParaRPr lang="en-US"/>
        </a:p>
      </dgm:t>
    </dgm:pt>
    <dgm:pt modelId="{DEE8A544-E49E-47DE-B3F5-B7374E5201B9}" type="sibTrans" cxnId="{918E6E29-5DD5-45AD-B170-70A8366FEC52}">
      <dgm:prSet/>
      <dgm:spPr/>
      <dgm:t>
        <a:bodyPr/>
        <a:lstStyle/>
        <a:p>
          <a:endParaRPr lang="en-US"/>
        </a:p>
      </dgm:t>
    </dgm:pt>
    <dgm:pt modelId="{497E3040-AF64-4D05-8309-8B7C04D0A498}">
      <dgm:prSet/>
      <dgm:spPr/>
      <dgm:t>
        <a:bodyPr/>
        <a:lstStyle/>
        <a:p>
          <a:r>
            <a:rPr lang="en-IE"/>
            <a:t>UK based software company</a:t>
          </a:r>
          <a:endParaRPr lang="en-US"/>
        </a:p>
      </dgm:t>
    </dgm:pt>
    <dgm:pt modelId="{2CF0F94C-08D9-40E5-A4AA-158E6C350494}" type="parTrans" cxnId="{93F7F1D7-568B-423D-A3C6-12795BE62A7C}">
      <dgm:prSet/>
      <dgm:spPr/>
      <dgm:t>
        <a:bodyPr/>
        <a:lstStyle/>
        <a:p>
          <a:endParaRPr lang="en-US"/>
        </a:p>
      </dgm:t>
    </dgm:pt>
    <dgm:pt modelId="{84E2403B-D70B-4119-8299-34EAB53D9EF4}" type="sibTrans" cxnId="{93F7F1D7-568B-423D-A3C6-12795BE62A7C}">
      <dgm:prSet/>
      <dgm:spPr/>
      <dgm:t>
        <a:bodyPr/>
        <a:lstStyle/>
        <a:p>
          <a:endParaRPr lang="en-US"/>
        </a:p>
      </dgm:t>
    </dgm:pt>
    <dgm:pt modelId="{3704A0C1-F445-449E-9EFB-AD07FBB2E5D1}">
      <dgm:prSet/>
      <dgm:spPr/>
      <dgm:t>
        <a:bodyPr/>
        <a:lstStyle/>
        <a:p>
          <a:r>
            <a:rPr lang="en-IE"/>
            <a:t>Founded by Mark Shuttleworth in 2004</a:t>
          </a:r>
          <a:endParaRPr lang="en-US"/>
        </a:p>
      </dgm:t>
    </dgm:pt>
    <dgm:pt modelId="{F045AF8F-DA71-4CF1-8A1B-CAA3FDF8E4F3}" type="parTrans" cxnId="{CDCBE316-D939-417A-9C3D-14CD3B68C431}">
      <dgm:prSet/>
      <dgm:spPr/>
      <dgm:t>
        <a:bodyPr/>
        <a:lstStyle/>
        <a:p>
          <a:endParaRPr lang="en-US"/>
        </a:p>
      </dgm:t>
    </dgm:pt>
    <dgm:pt modelId="{EE812512-95A5-4184-AE53-D20510990C6C}" type="sibTrans" cxnId="{CDCBE316-D939-417A-9C3D-14CD3B68C431}">
      <dgm:prSet/>
      <dgm:spPr/>
      <dgm:t>
        <a:bodyPr/>
        <a:lstStyle/>
        <a:p>
          <a:endParaRPr lang="en-US"/>
        </a:p>
      </dgm:t>
    </dgm:pt>
    <dgm:pt modelId="{C098A481-A067-46C9-823C-8CA2823220C2}">
      <dgm:prSet/>
      <dgm:spPr/>
      <dgm:t>
        <a:bodyPr/>
        <a:lstStyle/>
        <a:p>
          <a:r>
            <a:rPr lang="en-IE"/>
            <a:t>Ubuntu is main project backed</a:t>
          </a:r>
          <a:endParaRPr lang="en-US"/>
        </a:p>
      </dgm:t>
    </dgm:pt>
    <dgm:pt modelId="{BF382AF1-A466-4C31-83F3-0323F065C922}" type="parTrans" cxnId="{F594D65C-D1D6-4924-A375-C5AA42AB7372}">
      <dgm:prSet/>
      <dgm:spPr/>
      <dgm:t>
        <a:bodyPr/>
        <a:lstStyle/>
        <a:p>
          <a:endParaRPr lang="en-US"/>
        </a:p>
      </dgm:t>
    </dgm:pt>
    <dgm:pt modelId="{09322C85-D072-47BE-A687-7AF76D2F99EC}" type="sibTrans" cxnId="{F594D65C-D1D6-4924-A375-C5AA42AB7372}">
      <dgm:prSet/>
      <dgm:spPr/>
      <dgm:t>
        <a:bodyPr/>
        <a:lstStyle/>
        <a:p>
          <a:endParaRPr lang="en-US"/>
        </a:p>
      </dgm:t>
    </dgm:pt>
    <dgm:pt modelId="{2DE1BE83-C3A1-49FA-AA2E-652068942CF4}" type="pres">
      <dgm:prSet presAssocID="{2FE492D9-A741-48D2-960F-C8369BBBD72E}" presName="linear" presStyleCnt="0">
        <dgm:presLayoutVars>
          <dgm:animLvl val="lvl"/>
          <dgm:resizeHandles val="exact"/>
        </dgm:presLayoutVars>
      </dgm:prSet>
      <dgm:spPr/>
    </dgm:pt>
    <dgm:pt modelId="{5D1A282D-D8E6-4838-99F9-8AD136ACE82C}" type="pres">
      <dgm:prSet presAssocID="{4E63AB13-C6AF-4B29-A9F6-864501EA251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51DD4DB-86FA-4A2D-9B23-1BD30AA50830}" type="pres">
      <dgm:prSet presAssocID="{DEE8A544-E49E-47DE-B3F5-B7374E5201B9}" presName="spacer" presStyleCnt="0"/>
      <dgm:spPr/>
    </dgm:pt>
    <dgm:pt modelId="{700BB3FB-5C77-4DE1-8089-340BD5C09193}" type="pres">
      <dgm:prSet presAssocID="{497E3040-AF64-4D05-8309-8B7C04D0A49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C9F399F-B174-4592-A372-14414F3719C6}" type="pres">
      <dgm:prSet presAssocID="{84E2403B-D70B-4119-8299-34EAB53D9EF4}" presName="spacer" presStyleCnt="0"/>
      <dgm:spPr/>
    </dgm:pt>
    <dgm:pt modelId="{00C2288E-46A0-45C3-B658-929E6D890C0D}" type="pres">
      <dgm:prSet presAssocID="{3704A0C1-F445-449E-9EFB-AD07FBB2E5D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7B575AD-B6B3-4FD4-A6BA-158C8CE25D53}" type="pres">
      <dgm:prSet presAssocID="{EE812512-95A5-4184-AE53-D20510990C6C}" presName="spacer" presStyleCnt="0"/>
      <dgm:spPr/>
    </dgm:pt>
    <dgm:pt modelId="{BAF8ECEC-B0DF-4E18-BF03-6AF27CA4EE66}" type="pres">
      <dgm:prSet presAssocID="{C098A481-A067-46C9-823C-8CA2823220C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71CFB09-BD94-45E7-9828-332657513256}" type="presOf" srcId="{3704A0C1-F445-449E-9EFB-AD07FBB2E5D1}" destId="{00C2288E-46A0-45C3-B658-929E6D890C0D}" srcOrd="0" destOrd="0" presId="urn:microsoft.com/office/officeart/2005/8/layout/vList2"/>
    <dgm:cxn modelId="{CDCBE316-D939-417A-9C3D-14CD3B68C431}" srcId="{2FE492D9-A741-48D2-960F-C8369BBBD72E}" destId="{3704A0C1-F445-449E-9EFB-AD07FBB2E5D1}" srcOrd="2" destOrd="0" parTransId="{F045AF8F-DA71-4CF1-8A1B-CAA3FDF8E4F3}" sibTransId="{EE812512-95A5-4184-AE53-D20510990C6C}"/>
    <dgm:cxn modelId="{918E6E29-5DD5-45AD-B170-70A8366FEC52}" srcId="{2FE492D9-A741-48D2-960F-C8369BBBD72E}" destId="{4E63AB13-C6AF-4B29-A9F6-864501EA251A}" srcOrd="0" destOrd="0" parTransId="{0FE9E7EA-0A0A-48A3-AEE7-9725F2253272}" sibTransId="{DEE8A544-E49E-47DE-B3F5-B7374E5201B9}"/>
    <dgm:cxn modelId="{F594D65C-D1D6-4924-A375-C5AA42AB7372}" srcId="{2FE492D9-A741-48D2-960F-C8369BBBD72E}" destId="{C098A481-A067-46C9-823C-8CA2823220C2}" srcOrd="3" destOrd="0" parTransId="{BF382AF1-A466-4C31-83F3-0323F065C922}" sibTransId="{09322C85-D072-47BE-A687-7AF76D2F99EC}"/>
    <dgm:cxn modelId="{446A5D44-E9A2-4C16-AA76-951A156180D1}" type="presOf" srcId="{497E3040-AF64-4D05-8309-8B7C04D0A498}" destId="{700BB3FB-5C77-4DE1-8089-340BD5C09193}" srcOrd="0" destOrd="0" presId="urn:microsoft.com/office/officeart/2005/8/layout/vList2"/>
    <dgm:cxn modelId="{62D0B359-F636-48AA-A260-49B0F08E94F0}" type="presOf" srcId="{4E63AB13-C6AF-4B29-A9F6-864501EA251A}" destId="{5D1A282D-D8E6-4838-99F9-8AD136ACE82C}" srcOrd="0" destOrd="0" presId="urn:microsoft.com/office/officeart/2005/8/layout/vList2"/>
    <dgm:cxn modelId="{20660FBE-F997-4BC3-9D63-3EC4FE7BC4CB}" type="presOf" srcId="{C098A481-A067-46C9-823C-8CA2823220C2}" destId="{BAF8ECEC-B0DF-4E18-BF03-6AF27CA4EE66}" srcOrd="0" destOrd="0" presId="urn:microsoft.com/office/officeart/2005/8/layout/vList2"/>
    <dgm:cxn modelId="{93F7F1D7-568B-423D-A3C6-12795BE62A7C}" srcId="{2FE492D9-A741-48D2-960F-C8369BBBD72E}" destId="{497E3040-AF64-4D05-8309-8B7C04D0A498}" srcOrd="1" destOrd="0" parTransId="{2CF0F94C-08D9-40E5-A4AA-158E6C350494}" sibTransId="{84E2403B-D70B-4119-8299-34EAB53D9EF4}"/>
    <dgm:cxn modelId="{8FEB1EE7-6CA6-42B1-A24F-E61AF87663DD}" type="presOf" srcId="{2FE492D9-A741-48D2-960F-C8369BBBD72E}" destId="{2DE1BE83-C3A1-49FA-AA2E-652068942CF4}" srcOrd="0" destOrd="0" presId="urn:microsoft.com/office/officeart/2005/8/layout/vList2"/>
    <dgm:cxn modelId="{DF48A80A-CBA2-439D-88B6-4B2D4A580C5C}" type="presParOf" srcId="{2DE1BE83-C3A1-49FA-AA2E-652068942CF4}" destId="{5D1A282D-D8E6-4838-99F9-8AD136ACE82C}" srcOrd="0" destOrd="0" presId="urn:microsoft.com/office/officeart/2005/8/layout/vList2"/>
    <dgm:cxn modelId="{A13A51F0-33C4-4B6E-B830-20866A8DE072}" type="presParOf" srcId="{2DE1BE83-C3A1-49FA-AA2E-652068942CF4}" destId="{551DD4DB-86FA-4A2D-9B23-1BD30AA50830}" srcOrd="1" destOrd="0" presId="urn:microsoft.com/office/officeart/2005/8/layout/vList2"/>
    <dgm:cxn modelId="{FC9F5437-CE45-4237-8D80-28FA9CF00644}" type="presParOf" srcId="{2DE1BE83-C3A1-49FA-AA2E-652068942CF4}" destId="{700BB3FB-5C77-4DE1-8089-340BD5C09193}" srcOrd="2" destOrd="0" presId="urn:microsoft.com/office/officeart/2005/8/layout/vList2"/>
    <dgm:cxn modelId="{845A2D7A-7F49-48EB-A48E-F37A9CDC1FAD}" type="presParOf" srcId="{2DE1BE83-C3A1-49FA-AA2E-652068942CF4}" destId="{6C9F399F-B174-4592-A372-14414F3719C6}" srcOrd="3" destOrd="0" presId="urn:microsoft.com/office/officeart/2005/8/layout/vList2"/>
    <dgm:cxn modelId="{D017C017-A996-48E2-94EF-96DF0E6CE3DC}" type="presParOf" srcId="{2DE1BE83-C3A1-49FA-AA2E-652068942CF4}" destId="{00C2288E-46A0-45C3-B658-929E6D890C0D}" srcOrd="4" destOrd="0" presId="urn:microsoft.com/office/officeart/2005/8/layout/vList2"/>
    <dgm:cxn modelId="{45A55702-B860-477A-8458-19FFC42FCE86}" type="presParOf" srcId="{2DE1BE83-C3A1-49FA-AA2E-652068942CF4}" destId="{87B575AD-B6B3-4FD4-A6BA-158C8CE25D53}" srcOrd="5" destOrd="0" presId="urn:microsoft.com/office/officeart/2005/8/layout/vList2"/>
    <dgm:cxn modelId="{1DEAAD64-1109-4D3F-AE48-0A0631041629}" type="presParOf" srcId="{2DE1BE83-C3A1-49FA-AA2E-652068942CF4}" destId="{BAF8ECEC-B0DF-4E18-BF03-6AF27CA4EE6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E36D82-7611-44F6-815D-A74AE03F9B8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B250022-5398-48D3-A785-16898E899F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Make a CPU More Efficient</a:t>
          </a:r>
        </a:p>
      </dgm:t>
    </dgm:pt>
    <dgm:pt modelId="{EC549D12-E4C3-4B4B-881F-F3ABE9EB8CB2}" type="parTrans" cxnId="{1A07ECDB-499A-477A-877D-F70920937B60}">
      <dgm:prSet/>
      <dgm:spPr/>
      <dgm:t>
        <a:bodyPr/>
        <a:lstStyle/>
        <a:p>
          <a:endParaRPr lang="en-US"/>
        </a:p>
      </dgm:t>
    </dgm:pt>
    <dgm:pt modelId="{E151EF8F-9E57-424F-8678-6E139403372B}" type="sibTrans" cxnId="{1A07ECDB-499A-477A-877D-F70920937B6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A016265-1EF7-4067-901E-D15134B16D9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Fairly Allocate CPU Resources</a:t>
          </a:r>
          <a:endParaRPr lang="en-US"/>
        </a:p>
      </dgm:t>
    </dgm:pt>
    <dgm:pt modelId="{A6FA6571-D8DE-4AE8-A400-E37F57849D31}" type="parTrans" cxnId="{7A41EEE5-9482-42F5-B1E8-FA8DC6CD3ADD}">
      <dgm:prSet/>
      <dgm:spPr/>
      <dgm:t>
        <a:bodyPr/>
        <a:lstStyle/>
        <a:p>
          <a:endParaRPr lang="en-US"/>
        </a:p>
      </dgm:t>
    </dgm:pt>
    <dgm:pt modelId="{2C8B5C1C-E35A-4FC3-AF4C-B913020AE759}" type="sibTrans" cxnId="{7A41EEE5-9482-42F5-B1E8-FA8DC6CD3AD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2A90E1B-9865-4819-B7BF-0A8CCA03413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Increase the Max Throughput of the CPU</a:t>
          </a:r>
          <a:endParaRPr lang="en-US"/>
        </a:p>
      </dgm:t>
    </dgm:pt>
    <dgm:pt modelId="{0EE8FCB0-87FB-441A-A16C-82BE28658A7C}" type="parTrans" cxnId="{1127EEE5-F8C9-41BF-B3F5-6E61F4B5A84F}">
      <dgm:prSet/>
      <dgm:spPr/>
      <dgm:t>
        <a:bodyPr/>
        <a:lstStyle/>
        <a:p>
          <a:endParaRPr lang="en-US"/>
        </a:p>
      </dgm:t>
    </dgm:pt>
    <dgm:pt modelId="{4C4856D0-C0F3-4CAA-BB4C-A53306CDD81D}" type="sibTrans" cxnId="{1127EEE5-F8C9-41BF-B3F5-6E61F4B5A84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424424-1C8C-460A-A52D-5784FA14117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Reduce the Waiting Time Between Instructions</a:t>
          </a:r>
          <a:endParaRPr lang="en-US"/>
        </a:p>
      </dgm:t>
    </dgm:pt>
    <dgm:pt modelId="{3C846209-58DC-46A5-98D2-E19541E0DDB1}" type="parTrans" cxnId="{07C51D10-CC67-4586-9CF4-202F94F69BD0}">
      <dgm:prSet/>
      <dgm:spPr/>
      <dgm:t>
        <a:bodyPr/>
        <a:lstStyle/>
        <a:p>
          <a:endParaRPr lang="en-US"/>
        </a:p>
      </dgm:t>
    </dgm:pt>
    <dgm:pt modelId="{3808FF9F-BAF1-40EA-8A33-319C4C709AA3}" type="sibTrans" cxnId="{07C51D10-CC67-4586-9CF4-202F94F69BD0}">
      <dgm:prSet/>
      <dgm:spPr/>
      <dgm:t>
        <a:bodyPr/>
        <a:lstStyle/>
        <a:p>
          <a:endParaRPr lang="en-US"/>
        </a:p>
      </dgm:t>
    </dgm:pt>
    <dgm:pt modelId="{1C5CB532-0777-4E1B-AD74-C95E52E6DD96}" type="pres">
      <dgm:prSet presAssocID="{C0E36D82-7611-44F6-815D-A74AE03F9B8D}" presName="root" presStyleCnt="0">
        <dgm:presLayoutVars>
          <dgm:dir/>
          <dgm:resizeHandles val="exact"/>
        </dgm:presLayoutVars>
      </dgm:prSet>
      <dgm:spPr/>
    </dgm:pt>
    <dgm:pt modelId="{39A09452-DCE2-46F4-BB61-95CC6C5F7C96}" type="pres">
      <dgm:prSet presAssocID="{C0E36D82-7611-44F6-815D-A74AE03F9B8D}" presName="container" presStyleCnt="0">
        <dgm:presLayoutVars>
          <dgm:dir/>
          <dgm:resizeHandles val="exact"/>
        </dgm:presLayoutVars>
      </dgm:prSet>
      <dgm:spPr/>
    </dgm:pt>
    <dgm:pt modelId="{CC7A2488-7F79-4823-96E7-EBBC3652B3A4}" type="pres">
      <dgm:prSet presAssocID="{CB250022-5398-48D3-A785-16898E899FD9}" presName="compNode" presStyleCnt="0"/>
      <dgm:spPr/>
    </dgm:pt>
    <dgm:pt modelId="{C4AACE8B-B0BA-4658-BB6C-29174B3A7511}" type="pres">
      <dgm:prSet presAssocID="{CB250022-5398-48D3-A785-16898E899FD9}" presName="iconBgRect" presStyleLbl="bgShp" presStyleIdx="0" presStyleCnt="4"/>
      <dgm:spPr/>
    </dgm:pt>
    <dgm:pt modelId="{88316CF6-D67C-4753-B707-E7EB745F7579}" type="pres">
      <dgm:prSet presAssocID="{CB250022-5398-48D3-A785-16898E899FD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51AE351-641C-4A13-B2A0-67DA1389B0DB}" type="pres">
      <dgm:prSet presAssocID="{CB250022-5398-48D3-A785-16898E899FD9}" presName="spaceRect" presStyleCnt="0"/>
      <dgm:spPr/>
    </dgm:pt>
    <dgm:pt modelId="{88FFC9D3-57FD-40A1-87A1-005108FD9C4A}" type="pres">
      <dgm:prSet presAssocID="{CB250022-5398-48D3-A785-16898E899FD9}" presName="textRect" presStyleLbl="revTx" presStyleIdx="0" presStyleCnt="4">
        <dgm:presLayoutVars>
          <dgm:chMax val="1"/>
          <dgm:chPref val="1"/>
        </dgm:presLayoutVars>
      </dgm:prSet>
      <dgm:spPr/>
    </dgm:pt>
    <dgm:pt modelId="{05B761AE-0EA6-4739-B1F4-E3684273F936}" type="pres">
      <dgm:prSet presAssocID="{E151EF8F-9E57-424F-8678-6E139403372B}" presName="sibTrans" presStyleLbl="sibTrans2D1" presStyleIdx="0" presStyleCnt="0"/>
      <dgm:spPr/>
    </dgm:pt>
    <dgm:pt modelId="{7F10060A-0375-4BAF-B139-AF59173948B9}" type="pres">
      <dgm:prSet presAssocID="{CA016265-1EF7-4067-901E-D15134B16D9E}" presName="compNode" presStyleCnt="0"/>
      <dgm:spPr/>
    </dgm:pt>
    <dgm:pt modelId="{4C5FB9F8-51AC-44B3-8FE3-EF3A7E697BC9}" type="pres">
      <dgm:prSet presAssocID="{CA016265-1EF7-4067-901E-D15134B16D9E}" presName="iconBgRect" presStyleLbl="bgShp" presStyleIdx="1" presStyleCnt="4"/>
      <dgm:spPr/>
    </dgm:pt>
    <dgm:pt modelId="{FEA0F120-7681-42AC-B3F5-F19F9957F8AE}" type="pres">
      <dgm:prSet presAssocID="{CA016265-1EF7-4067-901E-D15134B16D9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5924D72-578B-42C0-AC3B-81F798057AB1}" type="pres">
      <dgm:prSet presAssocID="{CA016265-1EF7-4067-901E-D15134B16D9E}" presName="spaceRect" presStyleCnt="0"/>
      <dgm:spPr/>
    </dgm:pt>
    <dgm:pt modelId="{E59D4515-1EF7-4174-B3AE-A25CCB469B03}" type="pres">
      <dgm:prSet presAssocID="{CA016265-1EF7-4067-901E-D15134B16D9E}" presName="textRect" presStyleLbl="revTx" presStyleIdx="1" presStyleCnt="4">
        <dgm:presLayoutVars>
          <dgm:chMax val="1"/>
          <dgm:chPref val="1"/>
        </dgm:presLayoutVars>
      </dgm:prSet>
      <dgm:spPr/>
    </dgm:pt>
    <dgm:pt modelId="{0931D241-7437-4373-9709-6185966C3B68}" type="pres">
      <dgm:prSet presAssocID="{2C8B5C1C-E35A-4FC3-AF4C-B913020AE759}" presName="sibTrans" presStyleLbl="sibTrans2D1" presStyleIdx="0" presStyleCnt="0"/>
      <dgm:spPr/>
    </dgm:pt>
    <dgm:pt modelId="{48D48CAE-C729-4D06-B9F0-5876F62C4C57}" type="pres">
      <dgm:prSet presAssocID="{92A90E1B-9865-4819-B7BF-0A8CCA034138}" presName="compNode" presStyleCnt="0"/>
      <dgm:spPr/>
    </dgm:pt>
    <dgm:pt modelId="{EA70D6E2-5E5B-496A-A720-A0727C1A0656}" type="pres">
      <dgm:prSet presAssocID="{92A90E1B-9865-4819-B7BF-0A8CCA034138}" presName="iconBgRect" presStyleLbl="bgShp" presStyleIdx="2" presStyleCnt="4"/>
      <dgm:spPr/>
    </dgm:pt>
    <dgm:pt modelId="{0921A4A2-DD63-4CDF-B497-19AEC99036A8}" type="pres">
      <dgm:prSet presAssocID="{92A90E1B-9865-4819-B7BF-0A8CCA03413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al"/>
        </a:ext>
      </dgm:extLst>
    </dgm:pt>
    <dgm:pt modelId="{0CAF0822-4C68-4D9E-9AA0-9981CA5B2334}" type="pres">
      <dgm:prSet presAssocID="{92A90E1B-9865-4819-B7BF-0A8CCA034138}" presName="spaceRect" presStyleCnt="0"/>
      <dgm:spPr/>
    </dgm:pt>
    <dgm:pt modelId="{A6F805AE-1E6A-4003-BF9F-FBE3809A99B9}" type="pres">
      <dgm:prSet presAssocID="{92A90E1B-9865-4819-B7BF-0A8CCA034138}" presName="textRect" presStyleLbl="revTx" presStyleIdx="2" presStyleCnt="4">
        <dgm:presLayoutVars>
          <dgm:chMax val="1"/>
          <dgm:chPref val="1"/>
        </dgm:presLayoutVars>
      </dgm:prSet>
      <dgm:spPr/>
    </dgm:pt>
    <dgm:pt modelId="{681E6810-05AE-497E-9C2E-E1C365763FF5}" type="pres">
      <dgm:prSet presAssocID="{4C4856D0-C0F3-4CAA-BB4C-A53306CDD81D}" presName="sibTrans" presStyleLbl="sibTrans2D1" presStyleIdx="0" presStyleCnt="0"/>
      <dgm:spPr/>
    </dgm:pt>
    <dgm:pt modelId="{D490282B-116C-4AB1-8F4E-CE49956044C7}" type="pres">
      <dgm:prSet presAssocID="{FF424424-1C8C-460A-A52D-5784FA141170}" presName="compNode" presStyleCnt="0"/>
      <dgm:spPr/>
    </dgm:pt>
    <dgm:pt modelId="{F9677152-402A-4732-AD58-6443899D3D2E}" type="pres">
      <dgm:prSet presAssocID="{FF424424-1C8C-460A-A52D-5784FA141170}" presName="iconBgRect" presStyleLbl="bgShp" presStyleIdx="3" presStyleCnt="4"/>
      <dgm:spPr/>
    </dgm:pt>
    <dgm:pt modelId="{36651073-41E5-40E7-9718-765324156E5E}" type="pres">
      <dgm:prSet presAssocID="{FF424424-1C8C-460A-A52D-5784FA14117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0A952AC-E2AF-49F2-970E-2FA3E07665C1}" type="pres">
      <dgm:prSet presAssocID="{FF424424-1C8C-460A-A52D-5784FA141170}" presName="spaceRect" presStyleCnt="0"/>
      <dgm:spPr/>
    </dgm:pt>
    <dgm:pt modelId="{CEA7294B-C64E-4038-A2E0-0413D42CB875}" type="pres">
      <dgm:prSet presAssocID="{FF424424-1C8C-460A-A52D-5784FA14117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1283304-FCA8-4510-96A2-80883706AD00}" type="presOf" srcId="{92A90E1B-9865-4819-B7BF-0A8CCA034138}" destId="{A6F805AE-1E6A-4003-BF9F-FBE3809A99B9}" srcOrd="0" destOrd="0" presId="urn:microsoft.com/office/officeart/2018/2/layout/IconCircleList"/>
    <dgm:cxn modelId="{07C51D10-CC67-4586-9CF4-202F94F69BD0}" srcId="{C0E36D82-7611-44F6-815D-A74AE03F9B8D}" destId="{FF424424-1C8C-460A-A52D-5784FA141170}" srcOrd="3" destOrd="0" parTransId="{3C846209-58DC-46A5-98D2-E19541E0DDB1}" sibTransId="{3808FF9F-BAF1-40EA-8A33-319C4C709AA3}"/>
    <dgm:cxn modelId="{7CED3216-2A27-4672-97A5-986B816CF5BE}" type="presOf" srcId="{E151EF8F-9E57-424F-8678-6E139403372B}" destId="{05B761AE-0EA6-4739-B1F4-E3684273F936}" srcOrd="0" destOrd="0" presId="urn:microsoft.com/office/officeart/2018/2/layout/IconCircleList"/>
    <dgm:cxn modelId="{1D59592B-4DF1-4436-86D2-3BC3C4F5A8F8}" type="presOf" srcId="{C0E36D82-7611-44F6-815D-A74AE03F9B8D}" destId="{1C5CB532-0777-4E1B-AD74-C95E52E6DD96}" srcOrd="0" destOrd="0" presId="urn:microsoft.com/office/officeart/2018/2/layout/IconCircleList"/>
    <dgm:cxn modelId="{15E2503E-77C5-4043-9828-3FBEEFE92545}" type="presOf" srcId="{CA016265-1EF7-4067-901E-D15134B16D9E}" destId="{E59D4515-1EF7-4174-B3AE-A25CCB469B03}" srcOrd="0" destOrd="0" presId="urn:microsoft.com/office/officeart/2018/2/layout/IconCircleList"/>
    <dgm:cxn modelId="{1BD0E84A-6B4D-4F83-B4C6-CB66832793AB}" type="presOf" srcId="{2C8B5C1C-E35A-4FC3-AF4C-B913020AE759}" destId="{0931D241-7437-4373-9709-6185966C3B68}" srcOrd="0" destOrd="0" presId="urn:microsoft.com/office/officeart/2018/2/layout/IconCircleList"/>
    <dgm:cxn modelId="{9AA527C6-B70C-4276-A34D-2CB1CFEE6A66}" type="presOf" srcId="{FF424424-1C8C-460A-A52D-5784FA141170}" destId="{CEA7294B-C64E-4038-A2E0-0413D42CB875}" srcOrd="0" destOrd="0" presId="urn:microsoft.com/office/officeart/2018/2/layout/IconCircleList"/>
    <dgm:cxn modelId="{D6B637D1-4A14-4CC9-A210-75C7A78AF637}" type="presOf" srcId="{CB250022-5398-48D3-A785-16898E899FD9}" destId="{88FFC9D3-57FD-40A1-87A1-005108FD9C4A}" srcOrd="0" destOrd="0" presId="urn:microsoft.com/office/officeart/2018/2/layout/IconCircleList"/>
    <dgm:cxn modelId="{0C29E8D8-7C75-4198-B4E8-73FA0DA28BA7}" type="presOf" srcId="{4C4856D0-C0F3-4CAA-BB4C-A53306CDD81D}" destId="{681E6810-05AE-497E-9C2E-E1C365763FF5}" srcOrd="0" destOrd="0" presId="urn:microsoft.com/office/officeart/2018/2/layout/IconCircleList"/>
    <dgm:cxn modelId="{1A07ECDB-499A-477A-877D-F70920937B60}" srcId="{C0E36D82-7611-44F6-815D-A74AE03F9B8D}" destId="{CB250022-5398-48D3-A785-16898E899FD9}" srcOrd="0" destOrd="0" parTransId="{EC549D12-E4C3-4B4B-881F-F3ABE9EB8CB2}" sibTransId="{E151EF8F-9E57-424F-8678-6E139403372B}"/>
    <dgm:cxn modelId="{1127EEE5-F8C9-41BF-B3F5-6E61F4B5A84F}" srcId="{C0E36D82-7611-44F6-815D-A74AE03F9B8D}" destId="{92A90E1B-9865-4819-B7BF-0A8CCA034138}" srcOrd="2" destOrd="0" parTransId="{0EE8FCB0-87FB-441A-A16C-82BE28658A7C}" sibTransId="{4C4856D0-C0F3-4CAA-BB4C-A53306CDD81D}"/>
    <dgm:cxn modelId="{7A41EEE5-9482-42F5-B1E8-FA8DC6CD3ADD}" srcId="{C0E36D82-7611-44F6-815D-A74AE03F9B8D}" destId="{CA016265-1EF7-4067-901E-D15134B16D9E}" srcOrd="1" destOrd="0" parTransId="{A6FA6571-D8DE-4AE8-A400-E37F57849D31}" sibTransId="{2C8B5C1C-E35A-4FC3-AF4C-B913020AE759}"/>
    <dgm:cxn modelId="{D7A58B0F-026E-48C8-9DB4-A9806B1DDF5D}" type="presParOf" srcId="{1C5CB532-0777-4E1B-AD74-C95E52E6DD96}" destId="{39A09452-DCE2-46F4-BB61-95CC6C5F7C96}" srcOrd="0" destOrd="0" presId="urn:microsoft.com/office/officeart/2018/2/layout/IconCircleList"/>
    <dgm:cxn modelId="{A69ADF63-6C21-4D39-9D67-00E1CF308F54}" type="presParOf" srcId="{39A09452-DCE2-46F4-BB61-95CC6C5F7C96}" destId="{CC7A2488-7F79-4823-96E7-EBBC3652B3A4}" srcOrd="0" destOrd="0" presId="urn:microsoft.com/office/officeart/2018/2/layout/IconCircleList"/>
    <dgm:cxn modelId="{69FFDDFB-FC9A-4E88-96E6-3F92E9C1B318}" type="presParOf" srcId="{CC7A2488-7F79-4823-96E7-EBBC3652B3A4}" destId="{C4AACE8B-B0BA-4658-BB6C-29174B3A7511}" srcOrd="0" destOrd="0" presId="urn:microsoft.com/office/officeart/2018/2/layout/IconCircleList"/>
    <dgm:cxn modelId="{BCD019E8-D445-458B-952C-BCEFB305C80B}" type="presParOf" srcId="{CC7A2488-7F79-4823-96E7-EBBC3652B3A4}" destId="{88316CF6-D67C-4753-B707-E7EB745F7579}" srcOrd="1" destOrd="0" presId="urn:microsoft.com/office/officeart/2018/2/layout/IconCircleList"/>
    <dgm:cxn modelId="{74D6CD5F-0390-454C-917C-B5F4AA9B67E0}" type="presParOf" srcId="{CC7A2488-7F79-4823-96E7-EBBC3652B3A4}" destId="{A51AE351-641C-4A13-B2A0-67DA1389B0DB}" srcOrd="2" destOrd="0" presId="urn:microsoft.com/office/officeart/2018/2/layout/IconCircleList"/>
    <dgm:cxn modelId="{E9A497B6-A1BB-40C0-8E6B-74B53A28D6F9}" type="presParOf" srcId="{CC7A2488-7F79-4823-96E7-EBBC3652B3A4}" destId="{88FFC9D3-57FD-40A1-87A1-005108FD9C4A}" srcOrd="3" destOrd="0" presId="urn:microsoft.com/office/officeart/2018/2/layout/IconCircleList"/>
    <dgm:cxn modelId="{C23BC5EE-A009-479D-B170-D0D858624FC2}" type="presParOf" srcId="{39A09452-DCE2-46F4-BB61-95CC6C5F7C96}" destId="{05B761AE-0EA6-4739-B1F4-E3684273F936}" srcOrd="1" destOrd="0" presId="urn:microsoft.com/office/officeart/2018/2/layout/IconCircleList"/>
    <dgm:cxn modelId="{D62A2B42-659F-499D-A2AA-BF94F4A9368D}" type="presParOf" srcId="{39A09452-DCE2-46F4-BB61-95CC6C5F7C96}" destId="{7F10060A-0375-4BAF-B139-AF59173948B9}" srcOrd="2" destOrd="0" presId="urn:microsoft.com/office/officeart/2018/2/layout/IconCircleList"/>
    <dgm:cxn modelId="{50C8AC07-7CDE-4255-9D41-47CBC4B7B067}" type="presParOf" srcId="{7F10060A-0375-4BAF-B139-AF59173948B9}" destId="{4C5FB9F8-51AC-44B3-8FE3-EF3A7E697BC9}" srcOrd="0" destOrd="0" presId="urn:microsoft.com/office/officeart/2018/2/layout/IconCircleList"/>
    <dgm:cxn modelId="{64CE1C63-F41B-43DD-84E3-A453952A1E3F}" type="presParOf" srcId="{7F10060A-0375-4BAF-B139-AF59173948B9}" destId="{FEA0F120-7681-42AC-B3F5-F19F9957F8AE}" srcOrd="1" destOrd="0" presId="urn:microsoft.com/office/officeart/2018/2/layout/IconCircleList"/>
    <dgm:cxn modelId="{E0920A11-C3E9-4BE8-8BE9-9DCFCC76358E}" type="presParOf" srcId="{7F10060A-0375-4BAF-B139-AF59173948B9}" destId="{65924D72-578B-42C0-AC3B-81F798057AB1}" srcOrd="2" destOrd="0" presId="urn:microsoft.com/office/officeart/2018/2/layout/IconCircleList"/>
    <dgm:cxn modelId="{6615AF94-D9E4-41B4-A04C-A5B8C7F2ABD3}" type="presParOf" srcId="{7F10060A-0375-4BAF-B139-AF59173948B9}" destId="{E59D4515-1EF7-4174-B3AE-A25CCB469B03}" srcOrd="3" destOrd="0" presId="urn:microsoft.com/office/officeart/2018/2/layout/IconCircleList"/>
    <dgm:cxn modelId="{52C88589-C4FE-44E1-8D72-37F09A0AD4AF}" type="presParOf" srcId="{39A09452-DCE2-46F4-BB61-95CC6C5F7C96}" destId="{0931D241-7437-4373-9709-6185966C3B68}" srcOrd="3" destOrd="0" presId="urn:microsoft.com/office/officeart/2018/2/layout/IconCircleList"/>
    <dgm:cxn modelId="{72A5FFEB-8CC2-4EC3-8A4C-5E742DEA37A2}" type="presParOf" srcId="{39A09452-DCE2-46F4-BB61-95CC6C5F7C96}" destId="{48D48CAE-C729-4D06-B9F0-5876F62C4C57}" srcOrd="4" destOrd="0" presId="urn:microsoft.com/office/officeart/2018/2/layout/IconCircleList"/>
    <dgm:cxn modelId="{2358385B-B8DE-4C6E-8F02-036B793E2BE3}" type="presParOf" srcId="{48D48CAE-C729-4D06-B9F0-5876F62C4C57}" destId="{EA70D6E2-5E5B-496A-A720-A0727C1A0656}" srcOrd="0" destOrd="0" presId="urn:microsoft.com/office/officeart/2018/2/layout/IconCircleList"/>
    <dgm:cxn modelId="{EB3FF801-D01B-4F0A-86B2-38EC62BD9CE0}" type="presParOf" srcId="{48D48CAE-C729-4D06-B9F0-5876F62C4C57}" destId="{0921A4A2-DD63-4CDF-B497-19AEC99036A8}" srcOrd="1" destOrd="0" presId="urn:microsoft.com/office/officeart/2018/2/layout/IconCircleList"/>
    <dgm:cxn modelId="{742DA0F2-5043-4CE7-B2A2-7BFA514A4799}" type="presParOf" srcId="{48D48CAE-C729-4D06-B9F0-5876F62C4C57}" destId="{0CAF0822-4C68-4D9E-9AA0-9981CA5B2334}" srcOrd="2" destOrd="0" presId="urn:microsoft.com/office/officeart/2018/2/layout/IconCircleList"/>
    <dgm:cxn modelId="{7F948769-BE6C-4628-A259-659C9F5282B1}" type="presParOf" srcId="{48D48CAE-C729-4D06-B9F0-5876F62C4C57}" destId="{A6F805AE-1E6A-4003-BF9F-FBE3809A99B9}" srcOrd="3" destOrd="0" presId="urn:microsoft.com/office/officeart/2018/2/layout/IconCircleList"/>
    <dgm:cxn modelId="{B9C74976-EF08-4C09-951D-6CCEB8B9AE1C}" type="presParOf" srcId="{39A09452-DCE2-46F4-BB61-95CC6C5F7C96}" destId="{681E6810-05AE-497E-9C2E-E1C365763FF5}" srcOrd="5" destOrd="0" presId="urn:microsoft.com/office/officeart/2018/2/layout/IconCircleList"/>
    <dgm:cxn modelId="{863D3C47-F9A7-4D38-9A34-6DB31529D7EA}" type="presParOf" srcId="{39A09452-DCE2-46F4-BB61-95CC6C5F7C96}" destId="{D490282B-116C-4AB1-8F4E-CE49956044C7}" srcOrd="6" destOrd="0" presId="urn:microsoft.com/office/officeart/2018/2/layout/IconCircleList"/>
    <dgm:cxn modelId="{4248B59C-DE81-44C6-926C-30CBF0FC9FE0}" type="presParOf" srcId="{D490282B-116C-4AB1-8F4E-CE49956044C7}" destId="{F9677152-402A-4732-AD58-6443899D3D2E}" srcOrd="0" destOrd="0" presId="urn:microsoft.com/office/officeart/2018/2/layout/IconCircleList"/>
    <dgm:cxn modelId="{C71E56CD-204C-422A-AB3B-D33E40880666}" type="presParOf" srcId="{D490282B-116C-4AB1-8F4E-CE49956044C7}" destId="{36651073-41E5-40E7-9718-765324156E5E}" srcOrd="1" destOrd="0" presId="urn:microsoft.com/office/officeart/2018/2/layout/IconCircleList"/>
    <dgm:cxn modelId="{4E297E1C-1B87-4F98-BB1C-4B2356F1DF3C}" type="presParOf" srcId="{D490282B-116C-4AB1-8F4E-CE49956044C7}" destId="{60A952AC-E2AF-49F2-970E-2FA3E07665C1}" srcOrd="2" destOrd="0" presId="urn:microsoft.com/office/officeart/2018/2/layout/IconCircleList"/>
    <dgm:cxn modelId="{86188FF8-4C74-40FE-8AE2-DC4EE9FD0A33}" type="presParOf" srcId="{D490282B-116C-4AB1-8F4E-CE49956044C7}" destId="{CEA7294B-C64E-4038-A2E0-0413D42CB87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E36D82-7611-44F6-815D-A74AE03F9B8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B250022-5398-48D3-A785-16898E899F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Prevent system holdups and system crashes</a:t>
          </a:r>
        </a:p>
      </dgm:t>
    </dgm:pt>
    <dgm:pt modelId="{EC549D12-E4C3-4B4B-881F-F3ABE9EB8CB2}" type="parTrans" cxnId="{1A07ECDB-499A-477A-877D-F70920937B60}">
      <dgm:prSet/>
      <dgm:spPr/>
      <dgm:t>
        <a:bodyPr/>
        <a:lstStyle/>
        <a:p>
          <a:endParaRPr lang="en-US"/>
        </a:p>
      </dgm:t>
    </dgm:pt>
    <dgm:pt modelId="{E151EF8F-9E57-424F-8678-6E139403372B}" type="sibTrans" cxnId="{1A07ECDB-499A-477A-877D-F70920937B6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A016265-1EF7-4067-901E-D15134B16D9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Fairly allocate memory to programs that need it</a:t>
          </a:r>
          <a:endParaRPr lang="en-US"/>
        </a:p>
      </dgm:t>
    </dgm:pt>
    <dgm:pt modelId="{A6FA6571-D8DE-4AE8-A400-E37F57849D31}" type="parTrans" cxnId="{7A41EEE5-9482-42F5-B1E8-FA8DC6CD3ADD}">
      <dgm:prSet/>
      <dgm:spPr/>
      <dgm:t>
        <a:bodyPr/>
        <a:lstStyle/>
        <a:p>
          <a:endParaRPr lang="en-US"/>
        </a:p>
      </dgm:t>
    </dgm:pt>
    <dgm:pt modelId="{2C8B5C1C-E35A-4FC3-AF4C-B913020AE759}" type="sibTrans" cxnId="{7A41EEE5-9482-42F5-B1E8-FA8DC6CD3AD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2A90E1B-9865-4819-B7BF-0A8CCA03413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Increase parallelisation between programs </a:t>
          </a:r>
          <a:endParaRPr lang="en-US"/>
        </a:p>
      </dgm:t>
    </dgm:pt>
    <dgm:pt modelId="{0EE8FCB0-87FB-441A-A16C-82BE28658A7C}" type="parTrans" cxnId="{1127EEE5-F8C9-41BF-B3F5-6E61F4B5A84F}">
      <dgm:prSet/>
      <dgm:spPr/>
      <dgm:t>
        <a:bodyPr/>
        <a:lstStyle/>
        <a:p>
          <a:endParaRPr lang="en-US"/>
        </a:p>
      </dgm:t>
    </dgm:pt>
    <dgm:pt modelId="{4C4856D0-C0F3-4CAA-BB4C-A53306CDD81D}" type="sibTrans" cxnId="{1127EEE5-F8C9-41BF-B3F5-6E61F4B5A84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424424-1C8C-460A-A52D-5784FA14117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Clean up junk other programs leave behind</a:t>
          </a:r>
          <a:endParaRPr lang="en-US"/>
        </a:p>
      </dgm:t>
    </dgm:pt>
    <dgm:pt modelId="{3C846209-58DC-46A5-98D2-E19541E0DDB1}" type="parTrans" cxnId="{07C51D10-CC67-4586-9CF4-202F94F69BD0}">
      <dgm:prSet/>
      <dgm:spPr/>
      <dgm:t>
        <a:bodyPr/>
        <a:lstStyle/>
        <a:p>
          <a:endParaRPr lang="en-US"/>
        </a:p>
      </dgm:t>
    </dgm:pt>
    <dgm:pt modelId="{3808FF9F-BAF1-40EA-8A33-319C4C709AA3}" type="sibTrans" cxnId="{07C51D10-CC67-4586-9CF4-202F94F69BD0}">
      <dgm:prSet/>
      <dgm:spPr/>
      <dgm:t>
        <a:bodyPr/>
        <a:lstStyle/>
        <a:p>
          <a:endParaRPr lang="en-US"/>
        </a:p>
      </dgm:t>
    </dgm:pt>
    <dgm:pt modelId="{1C5CB532-0777-4E1B-AD74-C95E52E6DD96}" type="pres">
      <dgm:prSet presAssocID="{C0E36D82-7611-44F6-815D-A74AE03F9B8D}" presName="root" presStyleCnt="0">
        <dgm:presLayoutVars>
          <dgm:dir/>
          <dgm:resizeHandles val="exact"/>
        </dgm:presLayoutVars>
      </dgm:prSet>
      <dgm:spPr/>
    </dgm:pt>
    <dgm:pt modelId="{39A09452-DCE2-46F4-BB61-95CC6C5F7C96}" type="pres">
      <dgm:prSet presAssocID="{C0E36D82-7611-44F6-815D-A74AE03F9B8D}" presName="container" presStyleCnt="0">
        <dgm:presLayoutVars>
          <dgm:dir/>
          <dgm:resizeHandles val="exact"/>
        </dgm:presLayoutVars>
      </dgm:prSet>
      <dgm:spPr/>
    </dgm:pt>
    <dgm:pt modelId="{CC7A2488-7F79-4823-96E7-EBBC3652B3A4}" type="pres">
      <dgm:prSet presAssocID="{CB250022-5398-48D3-A785-16898E899FD9}" presName="compNode" presStyleCnt="0"/>
      <dgm:spPr/>
    </dgm:pt>
    <dgm:pt modelId="{C4AACE8B-B0BA-4658-BB6C-29174B3A7511}" type="pres">
      <dgm:prSet presAssocID="{CB250022-5398-48D3-A785-16898E899FD9}" presName="iconBgRect" presStyleLbl="bgShp" presStyleIdx="0" presStyleCnt="4"/>
      <dgm:spPr>
        <a:solidFill>
          <a:schemeClr val="accent6">
            <a:lumMod val="75000"/>
          </a:schemeClr>
        </a:solidFill>
      </dgm:spPr>
    </dgm:pt>
    <dgm:pt modelId="{88316CF6-D67C-4753-B707-E7EB745F7579}" type="pres">
      <dgm:prSet presAssocID="{CB250022-5398-48D3-A785-16898E899FD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ger"/>
        </a:ext>
      </dgm:extLst>
    </dgm:pt>
    <dgm:pt modelId="{A51AE351-641C-4A13-B2A0-67DA1389B0DB}" type="pres">
      <dgm:prSet presAssocID="{CB250022-5398-48D3-A785-16898E899FD9}" presName="spaceRect" presStyleCnt="0"/>
      <dgm:spPr/>
    </dgm:pt>
    <dgm:pt modelId="{88FFC9D3-57FD-40A1-87A1-005108FD9C4A}" type="pres">
      <dgm:prSet presAssocID="{CB250022-5398-48D3-A785-16898E899FD9}" presName="textRect" presStyleLbl="revTx" presStyleIdx="0" presStyleCnt="4">
        <dgm:presLayoutVars>
          <dgm:chMax val="1"/>
          <dgm:chPref val="1"/>
        </dgm:presLayoutVars>
      </dgm:prSet>
      <dgm:spPr/>
    </dgm:pt>
    <dgm:pt modelId="{05B761AE-0EA6-4739-B1F4-E3684273F936}" type="pres">
      <dgm:prSet presAssocID="{E151EF8F-9E57-424F-8678-6E139403372B}" presName="sibTrans" presStyleLbl="sibTrans2D1" presStyleIdx="0" presStyleCnt="0"/>
      <dgm:spPr/>
    </dgm:pt>
    <dgm:pt modelId="{7F10060A-0375-4BAF-B139-AF59173948B9}" type="pres">
      <dgm:prSet presAssocID="{CA016265-1EF7-4067-901E-D15134B16D9E}" presName="compNode" presStyleCnt="0"/>
      <dgm:spPr/>
    </dgm:pt>
    <dgm:pt modelId="{4C5FB9F8-51AC-44B3-8FE3-EF3A7E697BC9}" type="pres">
      <dgm:prSet presAssocID="{CA016265-1EF7-4067-901E-D15134B16D9E}" presName="iconBgRect" presStyleLbl="bgShp" presStyleIdx="1" presStyleCnt="4"/>
      <dgm:spPr>
        <a:solidFill>
          <a:schemeClr val="accent2">
            <a:lumMod val="75000"/>
          </a:schemeClr>
        </a:solidFill>
      </dgm:spPr>
    </dgm:pt>
    <dgm:pt modelId="{FEA0F120-7681-42AC-B3F5-F19F9957F8AE}" type="pres">
      <dgm:prSet presAssocID="{CA016265-1EF7-4067-901E-D15134B16D9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5924D72-578B-42C0-AC3B-81F798057AB1}" type="pres">
      <dgm:prSet presAssocID="{CA016265-1EF7-4067-901E-D15134B16D9E}" presName="spaceRect" presStyleCnt="0"/>
      <dgm:spPr/>
    </dgm:pt>
    <dgm:pt modelId="{E59D4515-1EF7-4174-B3AE-A25CCB469B03}" type="pres">
      <dgm:prSet presAssocID="{CA016265-1EF7-4067-901E-D15134B16D9E}" presName="textRect" presStyleLbl="revTx" presStyleIdx="1" presStyleCnt="4">
        <dgm:presLayoutVars>
          <dgm:chMax val="1"/>
          <dgm:chPref val="1"/>
        </dgm:presLayoutVars>
      </dgm:prSet>
      <dgm:spPr/>
    </dgm:pt>
    <dgm:pt modelId="{0931D241-7437-4373-9709-6185966C3B68}" type="pres">
      <dgm:prSet presAssocID="{2C8B5C1C-E35A-4FC3-AF4C-B913020AE759}" presName="sibTrans" presStyleLbl="sibTrans2D1" presStyleIdx="0" presStyleCnt="0"/>
      <dgm:spPr/>
    </dgm:pt>
    <dgm:pt modelId="{48D48CAE-C729-4D06-B9F0-5876F62C4C57}" type="pres">
      <dgm:prSet presAssocID="{92A90E1B-9865-4819-B7BF-0A8CCA034138}" presName="compNode" presStyleCnt="0"/>
      <dgm:spPr/>
    </dgm:pt>
    <dgm:pt modelId="{EA70D6E2-5E5B-496A-A720-A0727C1A0656}" type="pres">
      <dgm:prSet presAssocID="{92A90E1B-9865-4819-B7BF-0A8CCA034138}" presName="iconBgRect" presStyleLbl="bgShp" presStyleIdx="2" presStyleCnt="4"/>
      <dgm:spPr/>
    </dgm:pt>
    <dgm:pt modelId="{0921A4A2-DD63-4CDF-B497-19AEC99036A8}" type="pres">
      <dgm:prSet presAssocID="{92A90E1B-9865-4819-B7BF-0A8CCA03413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0CAF0822-4C68-4D9E-9AA0-9981CA5B2334}" type="pres">
      <dgm:prSet presAssocID="{92A90E1B-9865-4819-B7BF-0A8CCA034138}" presName="spaceRect" presStyleCnt="0"/>
      <dgm:spPr/>
    </dgm:pt>
    <dgm:pt modelId="{A6F805AE-1E6A-4003-BF9F-FBE3809A99B9}" type="pres">
      <dgm:prSet presAssocID="{92A90E1B-9865-4819-B7BF-0A8CCA034138}" presName="textRect" presStyleLbl="revTx" presStyleIdx="2" presStyleCnt="4">
        <dgm:presLayoutVars>
          <dgm:chMax val="1"/>
          <dgm:chPref val="1"/>
        </dgm:presLayoutVars>
      </dgm:prSet>
      <dgm:spPr/>
    </dgm:pt>
    <dgm:pt modelId="{681E6810-05AE-497E-9C2E-E1C365763FF5}" type="pres">
      <dgm:prSet presAssocID="{4C4856D0-C0F3-4CAA-BB4C-A53306CDD81D}" presName="sibTrans" presStyleLbl="sibTrans2D1" presStyleIdx="0" presStyleCnt="0"/>
      <dgm:spPr/>
    </dgm:pt>
    <dgm:pt modelId="{D490282B-116C-4AB1-8F4E-CE49956044C7}" type="pres">
      <dgm:prSet presAssocID="{FF424424-1C8C-460A-A52D-5784FA141170}" presName="compNode" presStyleCnt="0"/>
      <dgm:spPr/>
    </dgm:pt>
    <dgm:pt modelId="{F9677152-402A-4732-AD58-6443899D3D2E}" type="pres">
      <dgm:prSet presAssocID="{FF424424-1C8C-460A-A52D-5784FA141170}" presName="iconBgRect" presStyleLbl="bgShp" presStyleIdx="3" presStyleCnt="4"/>
      <dgm:spPr/>
    </dgm:pt>
    <dgm:pt modelId="{36651073-41E5-40E7-9718-765324156E5E}" type="pres">
      <dgm:prSet presAssocID="{FF424424-1C8C-460A-A52D-5784FA14117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rbage"/>
        </a:ext>
      </dgm:extLst>
    </dgm:pt>
    <dgm:pt modelId="{60A952AC-E2AF-49F2-970E-2FA3E07665C1}" type="pres">
      <dgm:prSet presAssocID="{FF424424-1C8C-460A-A52D-5784FA141170}" presName="spaceRect" presStyleCnt="0"/>
      <dgm:spPr/>
    </dgm:pt>
    <dgm:pt modelId="{CEA7294B-C64E-4038-A2E0-0413D42CB875}" type="pres">
      <dgm:prSet presAssocID="{FF424424-1C8C-460A-A52D-5784FA14117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1283304-FCA8-4510-96A2-80883706AD00}" type="presOf" srcId="{92A90E1B-9865-4819-B7BF-0A8CCA034138}" destId="{A6F805AE-1E6A-4003-BF9F-FBE3809A99B9}" srcOrd="0" destOrd="0" presId="urn:microsoft.com/office/officeart/2018/2/layout/IconCircleList"/>
    <dgm:cxn modelId="{07C51D10-CC67-4586-9CF4-202F94F69BD0}" srcId="{C0E36D82-7611-44F6-815D-A74AE03F9B8D}" destId="{FF424424-1C8C-460A-A52D-5784FA141170}" srcOrd="3" destOrd="0" parTransId="{3C846209-58DC-46A5-98D2-E19541E0DDB1}" sibTransId="{3808FF9F-BAF1-40EA-8A33-319C4C709AA3}"/>
    <dgm:cxn modelId="{7CED3216-2A27-4672-97A5-986B816CF5BE}" type="presOf" srcId="{E151EF8F-9E57-424F-8678-6E139403372B}" destId="{05B761AE-0EA6-4739-B1F4-E3684273F936}" srcOrd="0" destOrd="0" presId="urn:microsoft.com/office/officeart/2018/2/layout/IconCircleList"/>
    <dgm:cxn modelId="{1D59592B-4DF1-4436-86D2-3BC3C4F5A8F8}" type="presOf" srcId="{C0E36D82-7611-44F6-815D-A74AE03F9B8D}" destId="{1C5CB532-0777-4E1B-AD74-C95E52E6DD96}" srcOrd="0" destOrd="0" presId="urn:microsoft.com/office/officeart/2018/2/layout/IconCircleList"/>
    <dgm:cxn modelId="{15E2503E-77C5-4043-9828-3FBEEFE92545}" type="presOf" srcId="{CA016265-1EF7-4067-901E-D15134B16D9E}" destId="{E59D4515-1EF7-4174-B3AE-A25CCB469B03}" srcOrd="0" destOrd="0" presId="urn:microsoft.com/office/officeart/2018/2/layout/IconCircleList"/>
    <dgm:cxn modelId="{1BD0E84A-6B4D-4F83-B4C6-CB66832793AB}" type="presOf" srcId="{2C8B5C1C-E35A-4FC3-AF4C-B913020AE759}" destId="{0931D241-7437-4373-9709-6185966C3B68}" srcOrd="0" destOrd="0" presId="urn:microsoft.com/office/officeart/2018/2/layout/IconCircleList"/>
    <dgm:cxn modelId="{9AA527C6-B70C-4276-A34D-2CB1CFEE6A66}" type="presOf" srcId="{FF424424-1C8C-460A-A52D-5784FA141170}" destId="{CEA7294B-C64E-4038-A2E0-0413D42CB875}" srcOrd="0" destOrd="0" presId="urn:microsoft.com/office/officeart/2018/2/layout/IconCircleList"/>
    <dgm:cxn modelId="{D6B637D1-4A14-4CC9-A210-75C7A78AF637}" type="presOf" srcId="{CB250022-5398-48D3-A785-16898E899FD9}" destId="{88FFC9D3-57FD-40A1-87A1-005108FD9C4A}" srcOrd="0" destOrd="0" presId="urn:microsoft.com/office/officeart/2018/2/layout/IconCircleList"/>
    <dgm:cxn modelId="{0C29E8D8-7C75-4198-B4E8-73FA0DA28BA7}" type="presOf" srcId="{4C4856D0-C0F3-4CAA-BB4C-A53306CDD81D}" destId="{681E6810-05AE-497E-9C2E-E1C365763FF5}" srcOrd="0" destOrd="0" presId="urn:microsoft.com/office/officeart/2018/2/layout/IconCircleList"/>
    <dgm:cxn modelId="{1A07ECDB-499A-477A-877D-F70920937B60}" srcId="{C0E36D82-7611-44F6-815D-A74AE03F9B8D}" destId="{CB250022-5398-48D3-A785-16898E899FD9}" srcOrd="0" destOrd="0" parTransId="{EC549D12-E4C3-4B4B-881F-F3ABE9EB8CB2}" sibTransId="{E151EF8F-9E57-424F-8678-6E139403372B}"/>
    <dgm:cxn modelId="{1127EEE5-F8C9-41BF-B3F5-6E61F4B5A84F}" srcId="{C0E36D82-7611-44F6-815D-A74AE03F9B8D}" destId="{92A90E1B-9865-4819-B7BF-0A8CCA034138}" srcOrd="2" destOrd="0" parTransId="{0EE8FCB0-87FB-441A-A16C-82BE28658A7C}" sibTransId="{4C4856D0-C0F3-4CAA-BB4C-A53306CDD81D}"/>
    <dgm:cxn modelId="{7A41EEE5-9482-42F5-B1E8-FA8DC6CD3ADD}" srcId="{C0E36D82-7611-44F6-815D-A74AE03F9B8D}" destId="{CA016265-1EF7-4067-901E-D15134B16D9E}" srcOrd="1" destOrd="0" parTransId="{A6FA6571-D8DE-4AE8-A400-E37F57849D31}" sibTransId="{2C8B5C1C-E35A-4FC3-AF4C-B913020AE759}"/>
    <dgm:cxn modelId="{D7A58B0F-026E-48C8-9DB4-A9806B1DDF5D}" type="presParOf" srcId="{1C5CB532-0777-4E1B-AD74-C95E52E6DD96}" destId="{39A09452-DCE2-46F4-BB61-95CC6C5F7C96}" srcOrd="0" destOrd="0" presId="urn:microsoft.com/office/officeart/2018/2/layout/IconCircleList"/>
    <dgm:cxn modelId="{A69ADF63-6C21-4D39-9D67-00E1CF308F54}" type="presParOf" srcId="{39A09452-DCE2-46F4-BB61-95CC6C5F7C96}" destId="{CC7A2488-7F79-4823-96E7-EBBC3652B3A4}" srcOrd="0" destOrd="0" presId="urn:microsoft.com/office/officeart/2018/2/layout/IconCircleList"/>
    <dgm:cxn modelId="{69FFDDFB-FC9A-4E88-96E6-3F92E9C1B318}" type="presParOf" srcId="{CC7A2488-7F79-4823-96E7-EBBC3652B3A4}" destId="{C4AACE8B-B0BA-4658-BB6C-29174B3A7511}" srcOrd="0" destOrd="0" presId="urn:microsoft.com/office/officeart/2018/2/layout/IconCircleList"/>
    <dgm:cxn modelId="{BCD019E8-D445-458B-952C-BCEFB305C80B}" type="presParOf" srcId="{CC7A2488-7F79-4823-96E7-EBBC3652B3A4}" destId="{88316CF6-D67C-4753-B707-E7EB745F7579}" srcOrd="1" destOrd="0" presId="urn:microsoft.com/office/officeart/2018/2/layout/IconCircleList"/>
    <dgm:cxn modelId="{74D6CD5F-0390-454C-917C-B5F4AA9B67E0}" type="presParOf" srcId="{CC7A2488-7F79-4823-96E7-EBBC3652B3A4}" destId="{A51AE351-641C-4A13-B2A0-67DA1389B0DB}" srcOrd="2" destOrd="0" presId="urn:microsoft.com/office/officeart/2018/2/layout/IconCircleList"/>
    <dgm:cxn modelId="{E9A497B6-A1BB-40C0-8E6B-74B53A28D6F9}" type="presParOf" srcId="{CC7A2488-7F79-4823-96E7-EBBC3652B3A4}" destId="{88FFC9D3-57FD-40A1-87A1-005108FD9C4A}" srcOrd="3" destOrd="0" presId="urn:microsoft.com/office/officeart/2018/2/layout/IconCircleList"/>
    <dgm:cxn modelId="{C23BC5EE-A009-479D-B170-D0D858624FC2}" type="presParOf" srcId="{39A09452-DCE2-46F4-BB61-95CC6C5F7C96}" destId="{05B761AE-0EA6-4739-B1F4-E3684273F936}" srcOrd="1" destOrd="0" presId="urn:microsoft.com/office/officeart/2018/2/layout/IconCircleList"/>
    <dgm:cxn modelId="{D62A2B42-659F-499D-A2AA-BF94F4A9368D}" type="presParOf" srcId="{39A09452-DCE2-46F4-BB61-95CC6C5F7C96}" destId="{7F10060A-0375-4BAF-B139-AF59173948B9}" srcOrd="2" destOrd="0" presId="urn:microsoft.com/office/officeart/2018/2/layout/IconCircleList"/>
    <dgm:cxn modelId="{50C8AC07-7CDE-4255-9D41-47CBC4B7B067}" type="presParOf" srcId="{7F10060A-0375-4BAF-B139-AF59173948B9}" destId="{4C5FB9F8-51AC-44B3-8FE3-EF3A7E697BC9}" srcOrd="0" destOrd="0" presId="urn:microsoft.com/office/officeart/2018/2/layout/IconCircleList"/>
    <dgm:cxn modelId="{64CE1C63-F41B-43DD-84E3-A453952A1E3F}" type="presParOf" srcId="{7F10060A-0375-4BAF-B139-AF59173948B9}" destId="{FEA0F120-7681-42AC-B3F5-F19F9957F8AE}" srcOrd="1" destOrd="0" presId="urn:microsoft.com/office/officeart/2018/2/layout/IconCircleList"/>
    <dgm:cxn modelId="{E0920A11-C3E9-4BE8-8BE9-9DCFCC76358E}" type="presParOf" srcId="{7F10060A-0375-4BAF-B139-AF59173948B9}" destId="{65924D72-578B-42C0-AC3B-81F798057AB1}" srcOrd="2" destOrd="0" presId="urn:microsoft.com/office/officeart/2018/2/layout/IconCircleList"/>
    <dgm:cxn modelId="{6615AF94-D9E4-41B4-A04C-A5B8C7F2ABD3}" type="presParOf" srcId="{7F10060A-0375-4BAF-B139-AF59173948B9}" destId="{E59D4515-1EF7-4174-B3AE-A25CCB469B03}" srcOrd="3" destOrd="0" presId="urn:microsoft.com/office/officeart/2018/2/layout/IconCircleList"/>
    <dgm:cxn modelId="{52C88589-C4FE-44E1-8D72-37F09A0AD4AF}" type="presParOf" srcId="{39A09452-DCE2-46F4-BB61-95CC6C5F7C96}" destId="{0931D241-7437-4373-9709-6185966C3B68}" srcOrd="3" destOrd="0" presId="urn:microsoft.com/office/officeart/2018/2/layout/IconCircleList"/>
    <dgm:cxn modelId="{72A5FFEB-8CC2-4EC3-8A4C-5E742DEA37A2}" type="presParOf" srcId="{39A09452-DCE2-46F4-BB61-95CC6C5F7C96}" destId="{48D48CAE-C729-4D06-B9F0-5876F62C4C57}" srcOrd="4" destOrd="0" presId="urn:microsoft.com/office/officeart/2018/2/layout/IconCircleList"/>
    <dgm:cxn modelId="{2358385B-B8DE-4C6E-8F02-036B793E2BE3}" type="presParOf" srcId="{48D48CAE-C729-4D06-B9F0-5876F62C4C57}" destId="{EA70D6E2-5E5B-496A-A720-A0727C1A0656}" srcOrd="0" destOrd="0" presId="urn:microsoft.com/office/officeart/2018/2/layout/IconCircleList"/>
    <dgm:cxn modelId="{EB3FF801-D01B-4F0A-86B2-38EC62BD9CE0}" type="presParOf" srcId="{48D48CAE-C729-4D06-B9F0-5876F62C4C57}" destId="{0921A4A2-DD63-4CDF-B497-19AEC99036A8}" srcOrd="1" destOrd="0" presId="urn:microsoft.com/office/officeart/2018/2/layout/IconCircleList"/>
    <dgm:cxn modelId="{742DA0F2-5043-4CE7-B2A2-7BFA514A4799}" type="presParOf" srcId="{48D48CAE-C729-4D06-B9F0-5876F62C4C57}" destId="{0CAF0822-4C68-4D9E-9AA0-9981CA5B2334}" srcOrd="2" destOrd="0" presId="urn:microsoft.com/office/officeart/2018/2/layout/IconCircleList"/>
    <dgm:cxn modelId="{7F948769-BE6C-4628-A259-659C9F5282B1}" type="presParOf" srcId="{48D48CAE-C729-4D06-B9F0-5876F62C4C57}" destId="{A6F805AE-1E6A-4003-BF9F-FBE3809A99B9}" srcOrd="3" destOrd="0" presId="urn:microsoft.com/office/officeart/2018/2/layout/IconCircleList"/>
    <dgm:cxn modelId="{B9C74976-EF08-4C09-951D-6CCEB8B9AE1C}" type="presParOf" srcId="{39A09452-DCE2-46F4-BB61-95CC6C5F7C96}" destId="{681E6810-05AE-497E-9C2E-E1C365763FF5}" srcOrd="5" destOrd="0" presId="urn:microsoft.com/office/officeart/2018/2/layout/IconCircleList"/>
    <dgm:cxn modelId="{863D3C47-F9A7-4D38-9A34-6DB31529D7EA}" type="presParOf" srcId="{39A09452-DCE2-46F4-BB61-95CC6C5F7C96}" destId="{D490282B-116C-4AB1-8F4E-CE49956044C7}" srcOrd="6" destOrd="0" presId="urn:microsoft.com/office/officeart/2018/2/layout/IconCircleList"/>
    <dgm:cxn modelId="{4248B59C-DE81-44C6-926C-30CBF0FC9FE0}" type="presParOf" srcId="{D490282B-116C-4AB1-8F4E-CE49956044C7}" destId="{F9677152-402A-4732-AD58-6443899D3D2E}" srcOrd="0" destOrd="0" presId="urn:microsoft.com/office/officeart/2018/2/layout/IconCircleList"/>
    <dgm:cxn modelId="{C71E56CD-204C-422A-AB3B-D33E40880666}" type="presParOf" srcId="{D490282B-116C-4AB1-8F4E-CE49956044C7}" destId="{36651073-41E5-40E7-9718-765324156E5E}" srcOrd="1" destOrd="0" presId="urn:microsoft.com/office/officeart/2018/2/layout/IconCircleList"/>
    <dgm:cxn modelId="{4E297E1C-1B87-4F98-BB1C-4B2356F1DF3C}" type="presParOf" srcId="{D490282B-116C-4AB1-8F4E-CE49956044C7}" destId="{60A952AC-E2AF-49F2-970E-2FA3E07665C1}" srcOrd="2" destOrd="0" presId="urn:microsoft.com/office/officeart/2018/2/layout/IconCircleList"/>
    <dgm:cxn modelId="{86188FF8-4C74-40FE-8AE2-DC4EE9FD0A33}" type="presParOf" srcId="{D490282B-116C-4AB1-8F4E-CE49956044C7}" destId="{CEA7294B-C64E-4038-A2E0-0413D42CB87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C2FCB1-2A4F-44B2-8EDD-8383DF321C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F5E9F2E-B036-4563-AC15-F4C58183111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When a program requests a block of memory, a part of the memory manager called the allocator assigns that block to the program.</a:t>
          </a:r>
          <a:endParaRPr lang="en-US"/>
        </a:p>
      </dgm:t>
    </dgm:pt>
    <dgm:pt modelId="{35F26393-228F-4CA5-93CE-64FA83226D6C}" type="parTrans" cxnId="{6340CB73-E1DB-4A56-8BE8-73F3E124DEA9}">
      <dgm:prSet/>
      <dgm:spPr/>
      <dgm:t>
        <a:bodyPr/>
        <a:lstStyle/>
        <a:p>
          <a:endParaRPr lang="en-US"/>
        </a:p>
      </dgm:t>
    </dgm:pt>
    <dgm:pt modelId="{5AE97D0B-F7AA-4AA2-8A9D-459919DF28D0}" type="sibTrans" cxnId="{6340CB73-E1DB-4A56-8BE8-73F3E124DEA9}">
      <dgm:prSet/>
      <dgm:spPr/>
      <dgm:t>
        <a:bodyPr/>
        <a:lstStyle/>
        <a:p>
          <a:endParaRPr lang="en-US"/>
        </a:p>
      </dgm:t>
    </dgm:pt>
    <dgm:pt modelId="{A6D57446-6A56-489C-9EBE-676CF0AD24A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When a program no longer needs the memory those block are reclaimed by the OS</a:t>
          </a:r>
          <a:endParaRPr lang="en-US"/>
        </a:p>
      </dgm:t>
    </dgm:pt>
    <dgm:pt modelId="{24C3EED2-F29F-4BC1-B661-FFEF3DFC9F85}" type="parTrans" cxnId="{AAE7A785-7C5B-4F4B-8C0D-368A5DE71E3E}">
      <dgm:prSet/>
      <dgm:spPr/>
      <dgm:t>
        <a:bodyPr/>
        <a:lstStyle/>
        <a:p>
          <a:endParaRPr lang="en-US"/>
        </a:p>
      </dgm:t>
    </dgm:pt>
    <dgm:pt modelId="{31F55F60-3054-4F0A-91DB-26EC7BA5CAEE}" type="sibTrans" cxnId="{AAE7A785-7C5B-4F4B-8C0D-368A5DE71E3E}">
      <dgm:prSet/>
      <dgm:spPr/>
      <dgm:t>
        <a:bodyPr/>
        <a:lstStyle/>
        <a:p>
          <a:endParaRPr lang="en-US"/>
        </a:p>
      </dgm:t>
    </dgm:pt>
    <dgm:pt modelId="{91B5AAA7-162B-4979-A4B7-F91E32CE5F2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This is either done automatically by the OS, or manually by the programmer.</a:t>
          </a:r>
          <a:endParaRPr lang="en-US"/>
        </a:p>
      </dgm:t>
    </dgm:pt>
    <dgm:pt modelId="{44EA6006-B029-4EB4-9CE4-88B4B9D4ECD0}" type="parTrans" cxnId="{6DBC2CAC-7870-4680-8DBC-F119DB6838CC}">
      <dgm:prSet/>
      <dgm:spPr/>
      <dgm:t>
        <a:bodyPr/>
        <a:lstStyle/>
        <a:p>
          <a:endParaRPr lang="en-US"/>
        </a:p>
      </dgm:t>
    </dgm:pt>
    <dgm:pt modelId="{F53DBAB1-B098-4A35-B2A4-FC1FCBDDD3AD}" type="sibTrans" cxnId="{6DBC2CAC-7870-4680-8DBC-F119DB6838CC}">
      <dgm:prSet/>
      <dgm:spPr/>
      <dgm:t>
        <a:bodyPr/>
        <a:lstStyle/>
        <a:p>
          <a:endParaRPr lang="en-US"/>
        </a:p>
      </dgm:t>
    </dgm:pt>
    <dgm:pt modelId="{75E66618-4D9C-4BAC-8A69-67386B6496FC}" type="pres">
      <dgm:prSet presAssocID="{1EC2FCB1-2A4F-44B2-8EDD-8383DF321C32}" presName="root" presStyleCnt="0">
        <dgm:presLayoutVars>
          <dgm:dir/>
          <dgm:resizeHandles val="exact"/>
        </dgm:presLayoutVars>
      </dgm:prSet>
      <dgm:spPr/>
    </dgm:pt>
    <dgm:pt modelId="{7D8D8C85-EC81-4841-B4F8-A74C60D992D2}" type="pres">
      <dgm:prSet presAssocID="{CF5E9F2E-B036-4563-AC15-F4C581831110}" presName="compNode" presStyleCnt="0"/>
      <dgm:spPr/>
    </dgm:pt>
    <dgm:pt modelId="{779D29FC-2CB1-436C-9645-D13DDAD4F5AD}" type="pres">
      <dgm:prSet presAssocID="{CF5E9F2E-B036-4563-AC15-F4C581831110}" presName="bgRect" presStyleLbl="bgShp" presStyleIdx="0" presStyleCnt="3"/>
      <dgm:spPr/>
    </dgm:pt>
    <dgm:pt modelId="{51BB2AEC-299D-48AC-96BD-8E99035C5BFA}" type="pres">
      <dgm:prSet presAssocID="{CF5E9F2E-B036-4563-AC15-F4C58183111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41C0C8A-B8B0-4531-8E54-845200A5E074}" type="pres">
      <dgm:prSet presAssocID="{CF5E9F2E-B036-4563-AC15-F4C581831110}" presName="spaceRect" presStyleCnt="0"/>
      <dgm:spPr/>
    </dgm:pt>
    <dgm:pt modelId="{403BB820-412D-4AA2-AACE-4CA5D1E86C03}" type="pres">
      <dgm:prSet presAssocID="{CF5E9F2E-B036-4563-AC15-F4C581831110}" presName="parTx" presStyleLbl="revTx" presStyleIdx="0" presStyleCnt="3">
        <dgm:presLayoutVars>
          <dgm:chMax val="0"/>
          <dgm:chPref val="0"/>
        </dgm:presLayoutVars>
      </dgm:prSet>
      <dgm:spPr/>
    </dgm:pt>
    <dgm:pt modelId="{5C676D7C-C322-497B-97A1-DED1D4022D8D}" type="pres">
      <dgm:prSet presAssocID="{5AE97D0B-F7AA-4AA2-8A9D-459919DF28D0}" presName="sibTrans" presStyleCnt="0"/>
      <dgm:spPr/>
    </dgm:pt>
    <dgm:pt modelId="{794233F2-91AB-4A8C-A154-3AAAF5E3F997}" type="pres">
      <dgm:prSet presAssocID="{A6D57446-6A56-489C-9EBE-676CF0AD24A2}" presName="compNode" presStyleCnt="0"/>
      <dgm:spPr/>
    </dgm:pt>
    <dgm:pt modelId="{5E1745FF-0F92-49F3-B36E-CB20F46C563C}" type="pres">
      <dgm:prSet presAssocID="{A6D57446-6A56-489C-9EBE-676CF0AD24A2}" presName="bgRect" presStyleLbl="bgShp" presStyleIdx="1" presStyleCnt="3"/>
      <dgm:spPr/>
    </dgm:pt>
    <dgm:pt modelId="{BF8CA255-6558-4354-B2F7-681CC067148E}" type="pres">
      <dgm:prSet presAssocID="{A6D57446-6A56-489C-9EBE-676CF0AD24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box1"/>
        </a:ext>
      </dgm:extLst>
    </dgm:pt>
    <dgm:pt modelId="{9424B0E2-7C37-4F9D-B31B-93EBD04F86D7}" type="pres">
      <dgm:prSet presAssocID="{A6D57446-6A56-489C-9EBE-676CF0AD24A2}" presName="spaceRect" presStyleCnt="0"/>
      <dgm:spPr/>
    </dgm:pt>
    <dgm:pt modelId="{C08306CB-38FC-42A5-B01C-D41062DF8D06}" type="pres">
      <dgm:prSet presAssocID="{A6D57446-6A56-489C-9EBE-676CF0AD24A2}" presName="parTx" presStyleLbl="revTx" presStyleIdx="1" presStyleCnt="3">
        <dgm:presLayoutVars>
          <dgm:chMax val="0"/>
          <dgm:chPref val="0"/>
        </dgm:presLayoutVars>
      </dgm:prSet>
      <dgm:spPr/>
    </dgm:pt>
    <dgm:pt modelId="{42F19772-89C2-4BCA-923E-42828CDC1B00}" type="pres">
      <dgm:prSet presAssocID="{31F55F60-3054-4F0A-91DB-26EC7BA5CAEE}" presName="sibTrans" presStyleCnt="0"/>
      <dgm:spPr/>
    </dgm:pt>
    <dgm:pt modelId="{D1A014F3-1A19-4918-B42A-2872EDE53CD6}" type="pres">
      <dgm:prSet presAssocID="{91B5AAA7-162B-4979-A4B7-F91E32CE5F28}" presName="compNode" presStyleCnt="0"/>
      <dgm:spPr/>
    </dgm:pt>
    <dgm:pt modelId="{3641D5F9-A72C-4FA1-B2D9-FBC0334E06A5}" type="pres">
      <dgm:prSet presAssocID="{91B5AAA7-162B-4979-A4B7-F91E32CE5F28}" presName="bgRect" presStyleLbl="bgShp" presStyleIdx="2" presStyleCnt="3"/>
      <dgm:spPr/>
    </dgm:pt>
    <dgm:pt modelId="{05CF21DA-1759-4651-BDA6-3BEF99DF8C23}" type="pres">
      <dgm:prSet presAssocID="{91B5AAA7-162B-4979-A4B7-F91E32CE5F2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C62B2C8-AC41-426E-85AA-C83225AEB963}" type="pres">
      <dgm:prSet presAssocID="{91B5AAA7-162B-4979-A4B7-F91E32CE5F28}" presName="spaceRect" presStyleCnt="0"/>
      <dgm:spPr/>
    </dgm:pt>
    <dgm:pt modelId="{22C78A88-AEF9-4E57-BD2B-1CD7EB5D6DEB}" type="pres">
      <dgm:prSet presAssocID="{91B5AAA7-162B-4979-A4B7-F91E32CE5F2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A4CE605-B740-48AB-8130-CC6D7E441550}" type="presOf" srcId="{1EC2FCB1-2A4F-44B2-8EDD-8383DF321C32}" destId="{75E66618-4D9C-4BAC-8A69-67386B6496FC}" srcOrd="0" destOrd="0" presId="urn:microsoft.com/office/officeart/2018/2/layout/IconVerticalSolidList"/>
    <dgm:cxn modelId="{F8FAC416-7310-4E8E-9346-98DC261E0681}" type="presOf" srcId="{A6D57446-6A56-489C-9EBE-676CF0AD24A2}" destId="{C08306CB-38FC-42A5-B01C-D41062DF8D06}" srcOrd="0" destOrd="0" presId="urn:microsoft.com/office/officeart/2018/2/layout/IconVerticalSolidList"/>
    <dgm:cxn modelId="{6340CB73-E1DB-4A56-8BE8-73F3E124DEA9}" srcId="{1EC2FCB1-2A4F-44B2-8EDD-8383DF321C32}" destId="{CF5E9F2E-B036-4563-AC15-F4C581831110}" srcOrd="0" destOrd="0" parTransId="{35F26393-228F-4CA5-93CE-64FA83226D6C}" sibTransId="{5AE97D0B-F7AA-4AA2-8A9D-459919DF28D0}"/>
    <dgm:cxn modelId="{901F1674-25CA-47F1-8711-F84ABFAB3462}" type="presOf" srcId="{CF5E9F2E-B036-4563-AC15-F4C581831110}" destId="{403BB820-412D-4AA2-AACE-4CA5D1E86C03}" srcOrd="0" destOrd="0" presId="urn:microsoft.com/office/officeart/2018/2/layout/IconVerticalSolidList"/>
    <dgm:cxn modelId="{AAE7A785-7C5B-4F4B-8C0D-368A5DE71E3E}" srcId="{1EC2FCB1-2A4F-44B2-8EDD-8383DF321C32}" destId="{A6D57446-6A56-489C-9EBE-676CF0AD24A2}" srcOrd="1" destOrd="0" parTransId="{24C3EED2-F29F-4BC1-B661-FFEF3DFC9F85}" sibTransId="{31F55F60-3054-4F0A-91DB-26EC7BA5CAEE}"/>
    <dgm:cxn modelId="{D23A3990-8F88-477D-97C8-8F7D7EC573FC}" type="presOf" srcId="{91B5AAA7-162B-4979-A4B7-F91E32CE5F28}" destId="{22C78A88-AEF9-4E57-BD2B-1CD7EB5D6DEB}" srcOrd="0" destOrd="0" presId="urn:microsoft.com/office/officeart/2018/2/layout/IconVerticalSolidList"/>
    <dgm:cxn modelId="{6DBC2CAC-7870-4680-8DBC-F119DB6838CC}" srcId="{1EC2FCB1-2A4F-44B2-8EDD-8383DF321C32}" destId="{91B5AAA7-162B-4979-A4B7-F91E32CE5F28}" srcOrd="2" destOrd="0" parTransId="{44EA6006-B029-4EB4-9CE4-88B4B9D4ECD0}" sibTransId="{F53DBAB1-B098-4A35-B2A4-FC1FCBDDD3AD}"/>
    <dgm:cxn modelId="{88934A38-21BE-469F-AD7C-10313E8CC4B4}" type="presParOf" srcId="{75E66618-4D9C-4BAC-8A69-67386B6496FC}" destId="{7D8D8C85-EC81-4841-B4F8-A74C60D992D2}" srcOrd="0" destOrd="0" presId="urn:microsoft.com/office/officeart/2018/2/layout/IconVerticalSolidList"/>
    <dgm:cxn modelId="{5E4EC494-AAE3-4BB1-BD10-4C90741801BF}" type="presParOf" srcId="{7D8D8C85-EC81-4841-B4F8-A74C60D992D2}" destId="{779D29FC-2CB1-436C-9645-D13DDAD4F5AD}" srcOrd="0" destOrd="0" presId="urn:microsoft.com/office/officeart/2018/2/layout/IconVerticalSolidList"/>
    <dgm:cxn modelId="{BC2B7B4D-57B7-4E20-A788-849E6D6B7526}" type="presParOf" srcId="{7D8D8C85-EC81-4841-B4F8-A74C60D992D2}" destId="{51BB2AEC-299D-48AC-96BD-8E99035C5BFA}" srcOrd="1" destOrd="0" presId="urn:microsoft.com/office/officeart/2018/2/layout/IconVerticalSolidList"/>
    <dgm:cxn modelId="{32CEF4CE-D056-4391-895A-865DDCD1051D}" type="presParOf" srcId="{7D8D8C85-EC81-4841-B4F8-A74C60D992D2}" destId="{741C0C8A-B8B0-4531-8E54-845200A5E074}" srcOrd="2" destOrd="0" presId="urn:microsoft.com/office/officeart/2018/2/layout/IconVerticalSolidList"/>
    <dgm:cxn modelId="{5C03FACC-DCBD-43F9-A184-D0D5BE550E18}" type="presParOf" srcId="{7D8D8C85-EC81-4841-B4F8-A74C60D992D2}" destId="{403BB820-412D-4AA2-AACE-4CA5D1E86C03}" srcOrd="3" destOrd="0" presId="urn:microsoft.com/office/officeart/2018/2/layout/IconVerticalSolidList"/>
    <dgm:cxn modelId="{2FA609B9-FB6C-49E9-83AD-D5153F417B41}" type="presParOf" srcId="{75E66618-4D9C-4BAC-8A69-67386B6496FC}" destId="{5C676D7C-C322-497B-97A1-DED1D4022D8D}" srcOrd="1" destOrd="0" presId="urn:microsoft.com/office/officeart/2018/2/layout/IconVerticalSolidList"/>
    <dgm:cxn modelId="{ACB5E4B4-E52C-42C1-8E12-7912269E68B4}" type="presParOf" srcId="{75E66618-4D9C-4BAC-8A69-67386B6496FC}" destId="{794233F2-91AB-4A8C-A154-3AAAF5E3F997}" srcOrd="2" destOrd="0" presId="urn:microsoft.com/office/officeart/2018/2/layout/IconVerticalSolidList"/>
    <dgm:cxn modelId="{F24A3607-D3C4-474F-B627-47CD0B9C0267}" type="presParOf" srcId="{794233F2-91AB-4A8C-A154-3AAAF5E3F997}" destId="{5E1745FF-0F92-49F3-B36E-CB20F46C563C}" srcOrd="0" destOrd="0" presId="urn:microsoft.com/office/officeart/2018/2/layout/IconVerticalSolidList"/>
    <dgm:cxn modelId="{A8D3A83F-B6FE-4D1B-AF1D-A635BB035B4B}" type="presParOf" srcId="{794233F2-91AB-4A8C-A154-3AAAF5E3F997}" destId="{BF8CA255-6558-4354-B2F7-681CC067148E}" srcOrd="1" destOrd="0" presId="urn:microsoft.com/office/officeart/2018/2/layout/IconVerticalSolidList"/>
    <dgm:cxn modelId="{7BB2BCD3-60A8-436A-A5F2-C4462701F812}" type="presParOf" srcId="{794233F2-91AB-4A8C-A154-3AAAF5E3F997}" destId="{9424B0E2-7C37-4F9D-B31B-93EBD04F86D7}" srcOrd="2" destOrd="0" presId="urn:microsoft.com/office/officeart/2018/2/layout/IconVerticalSolidList"/>
    <dgm:cxn modelId="{F1A30329-59B0-4C20-BA03-5A124524BF4C}" type="presParOf" srcId="{794233F2-91AB-4A8C-A154-3AAAF5E3F997}" destId="{C08306CB-38FC-42A5-B01C-D41062DF8D06}" srcOrd="3" destOrd="0" presId="urn:microsoft.com/office/officeart/2018/2/layout/IconVerticalSolidList"/>
    <dgm:cxn modelId="{191E73DF-1197-444D-8548-4558ECE9AD14}" type="presParOf" srcId="{75E66618-4D9C-4BAC-8A69-67386B6496FC}" destId="{42F19772-89C2-4BCA-923E-42828CDC1B00}" srcOrd="3" destOrd="0" presId="urn:microsoft.com/office/officeart/2018/2/layout/IconVerticalSolidList"/>
    <dgm:cxn modelId="{BB0473E7-8D8B-4D48-A934-C8A9885D6D16}" type="presParOf" srcId="{75E66618-4D9C-4BAC-8A69-67386B6496FC}" destId="{D1A014F3-1A19-4918-B42A-2872EDE53CD6}" srcOrd="4" destOrd="0" presId="urn:microsoft.com/office/officeart/2018/2/layout/IconVerticalSolidList"/>
    <dgm:cxn modelId="{8EB9187C-86AA-4A3A-B867-596265A39AE6}" type="presParOf" srcId="{D1A014F3-1A19-4918-B42A-2872EDE53CD6}" destId="{3641D5F9-A72C-4FA1-B2D9-FBC0334E06A5}" srcOrd="0" destOrd="0" presId="urn:microsoft.com/office/officeart/2018/2/layout/IconVerticalSolidList"/>
    <dgm:cxn modelId="{A91E829D-65A9-4056-883C-0C2718360F99}" type="presParOf" srcId="{D1A014F3-1A19-4918-B42A-2872EDE53CD6}" destId="{05CF21DA-1759-4651-BDA6-3BEF99DF8C23}" srcOrd="1" destOrd="0" presId="urn:microsoft.com/office/officeart/2018/2/layout/IconVerticalSolidList"/>
    <dgm:cxn modelId="{DC8C26D3-5493-4103-8371-20A5DFBCB407}" type="presParOf" srcId="{D1A014F3-1A19-4918-B42A-2872EDE53CD6}" destId="{3C62B2C8-AC41-426E-85AA-C83225AEB963}" srcOrd="2" destOrd="0" presId="urn:microsoft.com/office/officeart/2018/2/layout/IconVerticalSolidList"/>
    <dgm:cxn modelId="{5629D885-FBD5-4D69-8A58-A0E0C1A3A57D}" type="presParOf" srcId="{D1A014F3-1A19-4918-B42A-2872EDE53CD6}" destId="{22C78A88-AEF9-4E57-BD2B-1CD7EB5D6D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D2C35-8DCE-4E40-ABA9-6AD2BDA0D11A}">
      <dsp:nvSpPr>
        <dsp:cNvPr id="0" name=""/>
        <dsp:cNvSpPr/>
      </dsp:nvSpPr>
      <dsp:spPr>
        <a:xfrm>
          <a:off x="0" y="837"/>
          <a:ext cx="12192000" cy="70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3B2DB3-9D3A-4EC5-8F28-55DDE30E535A}">
      <dsp:nvSpPr>
        <dsp:cNvPr id="0" name=""/>
        <dsp:cNvSpPr/>
      </dsp:nvSpPr>
      <dsp:spPr>
        <a:xfrm>
          <a:off x="212721" y="159060"/>
          <a:ext cx="386767" cy="386767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1EA7D-6EFE-4077-96D5-1DF8C3824212}">
      <dsp:nvSpPr>
        <dsp:cNvPr id="0" name=""/>
        <dsp:cNvSpPr/>
      </dsp:nvSpPr>
      <dsp:spPr>
        <a:xfrm>
          <a:off x="812210" y="837"/>
          <a:ext cx="11379789" cy="70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423" tIns="74423" rIns="74423" bIns="74423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Introduction</a:t>
          </a:r>
          <a:endParaRPr lang="en-US" sz="1600" kern="1200"/>
        </a:p>
      </dsp:txBody>
      <dsp:txXfrm>
        <a:off x="812210" y="837"/>
        <a:ext cx="11379789" cy="703212"/>
      </dsp:txXfrm>
    </dsp:sp>
    <dsp:sp modelId="{8A7EC911-BB60-40D4-A139-1D4A2B42737C}">
      <dsp:nvSpPr>
        <dsp:cNvPr id="0" name=""/>
        <dsp:cNvSpPr/>
      </dsp:nvSpPr>
      <dsp:spPr>
        <a:xfrm>
          <a:off x="0" y="879853"/>
          <a:ext cx="12192000" cy="70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EE19DF-E335-48DC-8D76-5BC6440B7669}">
      <dsp:nvSpPr>
        <dsp:cNvPr id="0" name=""/>
        <dsp:cNvSpPr/>
      </dsp:nvSpPr>
      <dsp:spPr>
        <a:xfrm>
          <a:off x="212721" y="1038076"/>
          <a:ext cx="386767" cy="386767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2">
                <a:hueOff val="684012"/>
                <a:satOff val="-2079"/>
                <a:lumOff val="-28"/>
                <a:alphaOff val="0"/>
                <a:shade val="20000"/>
                <a:satMod val="200000"/>
              </a:schemeClr>
              <a:schemeClr val="accent2">
                <a:hueOff val="684012"/>
                <a:satOff val="-2079"/>
                <a:lumOff val="-28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CD34C-F8C3-4C93-BC0E-21D17FFD6366}">
      <dsp:nvSpPr>
        <dsp:cNvPr id="0" name=""/>
        <dsp:cNvSpPr/>
      </dsp:nvSpPr>
      <dsp:spPr>
        <a:xfrm>
          <a:off x="812210" y="879853"/>
          <a:ext cx="11379789" cy="70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423" tIns="74423" rIns="74423" bIns="74423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History</a:t>
          </a:r>
          <a:endParaRPr lang="en-US" sz="4000" kern="1200"/>
        </a:p>
      </dsp:txBody>
      <dsp:txXfrm>
        <a:off x="812210" y="879853"/>
        <a:ext cx="11379789" cy="703212"/>
      </dsp:txXfrm>
    </dsp:sp>
    <dsp:sp modelId="{90B33C24-1CCC-4A76-B989-D616BBCD2F73}">
      <dsp:nvSpPr>
        <dsp:cNvPr id="0" name=""/>
        <dsp:cNvSpPr/>
      </dsp:nvSpPr>
      <dsp:spPr>
        <a:xfrm>
          <a:off x="0" y="1758869"/>
          <a:ext cx="12192000" cy="70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578AB4-26B4-4030-9CEB-770476975896}">
      <dsp:nvSpPr>
        <dsp:cNvPr id="0" name=""/>
        <dsp:cNvSpPr/>
      </dsp:nvSpPr>
      <dsp:spPr>
        <a:xfrm>
          <a:off x="212721" y="1917092"/>
          <a:ext cx="386767" cy="386767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2">
                <a:hueOff val="1368023"/>
                <a:satOff val="-4157"/>
                <a:lumOff val="-56"/>
                <a:alphaOff val="0"/>
                <a:shade val="20000"/>
                <a:satMod val="200000"/>
              </a:schemeClr>
              <a:schemeClr val="accent2">
                <a:hueOff val="1368023"/>
                <a:satOff val="-4157"/>
                <a:lumOff val="-56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435F03-16EC-43A5-9AC6-FF370E0C8F8D}">
      <dsp:nvSpPr>
        <dsp:cNvPr id="0" name=""/>
        <dsp:cNvSpPr/>
      </dsp:nvSpPr>
      <dsp:spPr>
        <a:xfrm>
          <a:off x="812210" y="1758869"/>
          <a:ext cx="11379789" cy="70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423" tIns="74423" rIns="74423" bIns="74423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CPU Scheduling</a:t>
          </a:r>
          <a:endParaRPr lang="en-US" sz="4000" kern="1200"/>
        </a:p>
      </dsp:txBody>
      <dsp:txXfrm>
        <a:off x="812210" y="1758869"/>
        <a:ext cx="11379789" cy="703212"/>
      </dsp:txXfrm>
    </dsp:sp>
    <dsp:sp modelId="{E3C1EC4E-A7FA-4DAC-B1F1-B4FFD3D2BDA2}">
      <dsp:nvSpPr>
        <dsp:cNvPr id="0" name=""/>
        <dsp:cNvSpPr/>
      </dsp:nvSpPr>
      <dsp:spPr>
        <a:xfrm>
          <a:off x="0" y="2656935"/>
          <a:ext cx="12192000" cy="70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69725-A1CD-48FE-BB88-48E1F36A2CDE}">
      <dsp:nvSpPr>
        <dsp:cNvPr id="0" name=""/>
        <dsp:cNvSpPr/>
      </dsp:nvSpPr>
      <dsp:spPr>
        <a:xfrm>
          <a:off x="212721" y="2796107"/>
          <a:ext cx="386767" cy="386767"/>
        </a:xfrm>
        <a:prstGeom prst="rect">
          <a:avLst/>
        </a:prstGeom>
        <a:blipFill>
          <a:blip xmlns:r="http://schemas.openxmlformats.org/officeDocument/2006/relationships" r:embed="rId7">
            <a:duotone>
              <a:schemeClr val="accent2">
                <a:hueOff val="2052035"/>
                <a:satOff val="-6236"/>
                <a:lumOff val="-84"/>
                <a:alphaOff val="0"/>
                <a:shade val="20000"/>
                <a:satMod val="200000"/>
              </a:schemeClr>
              <a:schemeClr val="accent2">
                <a:hueOff val="2052035"/>
                <a:satOff val="-6236"/>
                <a:lumOff val="-84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179F6B-676E-41E5-BED9-4D380A812510}">
      <dsp:nvSpPr>
        <dsp:cNvPr id="0" name=""/>
        <dsp:cNvSpPr/>
      </dsp:nvSpPr>
      <dsp:spPr>
        <a:xfrm>
          <a:off x="812210" y="2637885"/>
          <a:ext cx="11379789" cy="70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423" tIns="74423" rIns="74423" bIns="74423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File System</a:t>
          </a:r>
          <a:endParaRPr lang="en-US" sz="4000" kern="1200"/>
        </a:p>
      </dsp:txBody>
      <dsp:txXfrm>
        <a:off x="812210" y="2637885"/>
        <a:ext cx="11379789" cy="703212"/>
      </dsp:txXfrm>
    </dsp:sp>
    <dsp:sp modelId="{2BDC834D-02C4-46FE-A89F-68E9EDA626BD}">
      <dsp:nvSpPr>
        <dsp:cNvPr id="0" name=""/>
        <dsp:cNvSpPr/>
      </dsp:nvSpPr>
      <dsp:spPr>
        <a:xfrm>
          <a:off x="0" y="3516901"/>
          <a:ext cx="12192000" cy="70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05162-03C0-4F62-B6A4-02354024EECE}">
      <dsp:nvSpPr>
        <dsp:cNvPr id="0" name=""/>
        <dsp:cNvSpPr/>
      </dsp:nvSpPr>
      <dsp:spPr>
        <a:xfrm>
          <a:off x="212721" y="3675123"/>
          <a:ext cx="386767" cy="386767"/>
        </a:xfrm>
        <a:prstGeom prst="rect">
          <a:avLst/>
        </a:prstGeom>
        <a:blipFill>
          <a:blip xmlns:r="http://schemas.openxmlformats.org/officeDocument/2006/relationships" r:embed="rId9">
            <a:duotone>
              <a:schemeClr val="accent2">
                <a:hueOff val="2736047"/>
                <a:satOff val="-8315"/>
                <a:lumOff val="-112"/>
                <a:alphaOff val="0"/>
                <a:shade val="20000"/>
                <a:satMod val="200000"/>
              </a:schemeClr>
              <a:schemeClr val="accent2">
                <a:hueOff val="2736047"/>
                <a:satOff val="-8315"/>
                <a:lumOff val="-112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AD638-0AD4-4D46-9E7D-DD11850D8B47}">
      <dsp:nvSpPr>
        <dsp:cNvPr id="0" name=""/>
        <dsp:cNvSpPr/>
      </dsp:nvSpPr>
      <dsp:spPr>
        <a:xfrm>
          <a:off x="812210" y="3516901"/>
          <a:ext cx="11379789" cy="70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423" tIns="74423" rIns="74423" bIns="74423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I/O Hardware</a:t>
          </a:r>
          <a:endParaRPr lang="en-US" sz="4000" kern="1200"/>
        </a:p>
      </dsp:txBody>
      <dsp:txXfrm>
        <a:off x="812210" y="3516901"/>
        <a:ext cx="11379789" cy="703212"/>
      </dsp:txXfrm>
    </dsp:sp>
    <dsp:sp modelId="{EE73A139-92D4-498D-B16A-03A2B266919D}">
      <dsp:nvSpPr>
        <dsp:cNvPr id="0" name=""/>
        <dsp:cNvSpPr/>
      </dsp:nvSpPr>
      <dsp:spPr>
        <a:xfrm>
          <a:off x="0" y="4395917"/>
          <a:ext cx="12192000" cy="70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CDEEAF-712C-4C8A-B430-F757A19765CD}">
      <dsp:nvSpPr>
        <dsp:cNvPr id="0" name=""/>
        <dsp:cNvSpPr/>
      </dsp:nvSpPr>
      <dsp:spPr>
        <a:xfrm>
          <a:off x="212721" y="4554139"/>
          <a:ext cx="386767" cy="386767"/>
        </a:xfrm>
        <a:prstGeom prst="rect">
          <a:avLst/>
        </a:prstGeom>
        <a:blipFill>
          <a:blip xmlns:r="http://schemas.openxmlformats.org/officeDocument/2006/relationships" r:embed="rId11">
            <a:duotone>
              <a:schemeClr val="accent2">
                <a:hueOff val="3420058"/>
                <a:satOff val="-10394"/>
                <a:lumOff val="-140"/>
                <a:alphaOff val="0"/>
                <a:shade val="20000"/>
                <a:satMod val="200000"/>
              </a:schemeClr>
              <a:schemeClr val="accent2">
                <a:hueOff val="3420058"/>
                <a:satOff val="-10394"/>
                <a:lumOff val="-14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47250-55C5-4A61-8C11-7E311E655EAB}">
      <dsp:nvSpPr>
        <dsp:cNvPr id="0" name=""/>
        <dsp:cNvSpPr/>
      </dsp:nvSpPr>
      <dsp:spPr>
        <a:xfrm>
          <a:off x="812210" y="4395917"/>
          <a:ext cx="11379789" cy="70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423" tIns="74423" rIns="74423" bIns="74423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Memory Management</a:t>
          </a:r>
          <a:endParaRPr lang="en-US" sz="4000" kern="1200"/>
        </a:p>
      </dsp:txBody>
      <dsp:txXfrm>
        <a:off x="812210" y="4395917"/>
        <a:ext cx="11379789" cy="703212"/>
      </dsp:txXfrm>
    </dsp:sp>
    <dsp:sp modelId="{A49E596D-0091-421E-802D-59FFF653B009}">
      <dsp:nvSpPr>
        <dsp:cNvPr id="0" name=""/>
        <dsp:cNvSpPr/>
      </dsp:nvSpPr>
      <dsp:spPr>
        <a:xfrm>
          <a:off x="0" y="5265411"/>
          <a:ext cx="12192000" cy="70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145609-6158-4893-990F-F4BD764AFF04}">
      <dsp:nvSpPr>
        <dsp:cNvPr id="0" name=""/>
        <dsp:cNvSpPr/>
      </dsp:nvSpPr>
      <dsp:spPr>
        <a:xfrm>
          <a:off x="212721" y="5433155"/>
          <a:ext cx="386767" cy="386767"/>
        </a:xfrm>
        <a:prstGeom prst="rect">
          <a:avLst/>
        </a:prstGeom>
        <a:blipFill>
          <a:blip xmlns:r="http://schemas.openxmlformats.org/officeDocument/2006/relationships" r:embed="rId13">
            <a:duotone>
              <a:schemeClr val="accent2">
                <a:hueOff val="4104070"/>
                <a:satOff val="-12472"/>
                <a:lumOff val="-168"/>
                <a:alphaOff val="0"/>
                <a:shade val="20000"/>
                <a:satMod val="200000"/>
              </a:schemeClr>
              <a:schemeClr val="accent2">
                <a:hueOff val="4104070"/>
                <a:satOff val="-12472"/>
                <a:lumOff val="-168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8B4C2-74E4-4B77-8157-82BDA41BB6F7}">
      <dsp:nvSpPr>
        <dsp:cNvPr id="0" name=""/>
        <dsp:cNvSpPr/>
      </dsp:nvSpPr>
      <dsp:spPr>
        <a:xfrm>
          <a:off x="812210" y="5274933"/>
          <a:ext cx="11379789" cy="70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423" tIns="74423" rIns="74423" bIns="74423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Security</a:t>
          </a:r>
          <a:endParaRPr lang="en-US" sz="4000" kern="1200"/>
        </a:p>
      </dsp:txBody>
      <dsp:txXfrm>
        <a:off x="812210" y="5274933"/>
        <a:ext cx="11379789" cy="703212"/>
      </dsp:txXfrm>
    </dsp:sp>
    <dsp:sp modelId="{B2D756EA-F03D-46B9-95B7-7A50ED6110BD}">
      <dsp:nvSpPr>
        <dsp:cNvPr id="0" name=""/>
        <dsp:cNvSpPr/>
      </dsp:nvSpPr>
      <dsp:spPr>
        <a:xfrm>
          <a:off x="0" y="6153949"/>
          <a:ext cx="12192000" cy="70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03C9E-6B41-415D-AC61-E6CACCC0305E}">
      <dsp:nvSpPr>
        <dsp:cNvPr id="0" name=""/>
        <dsp:cNvSpPr/>
      </dsp:nvSpPr>
      <dsp:spPr>
        <a:xfrm>
          <a:off x="212721" y="6312171"/>
          <a:ext cx="386767" cy="386767"/>
        </a:xfrm>
        <a:prstGeom prst="rect">
          <a:avLst/>
        </a:prstGeom>
        <a:blipFill>
          <a:blip xmlns:r="http://schemas.openxmlformats.org/officeDocument/2006/relationships" r:embed="rId15">
            <a:duotone>
              <a:schemeClr val="accent2">
                <a:hueOff val="4788082"/>
                <a:satOff val="-14551"/>
                <a:lumOff val="-196"/>
                <a:alphaOff val="0"/>
                <a:shade val="20000"/>
                <a:satMod val="200000"/>
              </a:schemeClr>
              <a:schemeClr val="accent2">
                <a:hueOff val="4788082"/>
                <a:satOff val="-14551"/>
                <a:lumOff val="-196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63953-5253-4D64-B4CE-5EFD1F2C2236}">
      <dsp:nvSpPr>
        <dsp:cNvPr id="0" name=""/>
        <dsp:cNvSpPr/>
      </dsp:nvSpPr>
      <dsp:spPr>
        <a:xfrm>
          <a:off x="812210" y="6153949"/>
          <a:ext cx="11379789" cy="70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423" tIns="74423" rIns="74423" bIns="74423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Conclusion</a:t>
          </a:r>
          <a:endParaRPr lang="en-US" sz="4000" kern="1200"/>
        </a:p>
      </dsp:txBody>
      <dsp:txXfrm>
        <a:off x="812210" y="6153949"/>
        <a:ext cx="11379789" cy="703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432F45-5878-47A4-8EEA-EDD7423561DA}">
      <dsp:nvSpPr>
        <dsp:cNvPr id="0" name=""/>
        <dsp:cNvSpPr/>
      </dsp:nvSpPr>
      <dsp:spPr>
        <a:xfrm>
          <a:off x="0" y="1469"/>
          <a:ext cx="9906000" cy="7450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752A97-6CF4-434A-A13E-598A353D383A}">
      <dsp:nvSpPr>
        <dsp:cNvPr id="0" name=""/>
        <dsp:cNvSpPr/>
      </dsp:nvSpPr>
      <dsp:spPr>
        <a:xfrm>
          <a:off x="225363" y="169095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729B2-3E74-41C3-97A4-351210806A8F}">
      <dsp:nvSpPr>
        <dsp:cNvPr id="0" name=""/>
        <dsp:cNvSpPr/>
      </dsp:nvSpPr>
      <dsp:spPr>
        <a:xfrm>
          <a:off x="860480" y="1469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200" kern="1200"/>
            <a:t>First Release in 2004 </a:t>
          </a:r>
          <a:endParaRPr lang="en-US" sz="2200" kern="1200"/>
        </a:p>
      </dsp:txBody>
      <dsp:txXfrm>
        <a:off x="860480" y="1469"/>
        <a:ext cx="9045519" cy="745004"/>
      </dsp:txXfrm>
    </dsp:sp>
    <dsp:sp modelId="{D5AF3114-3139-4EDB-BF21-76BD25F47B27}">
      <dsp:nvSpPr>
        <dsp:cNvPr id="0" name=""/>
        <dsp:cNvSpPr/>
      </dsp:nvSpPr>
      <dsp:spPr>
        <a:xfrm>
          <a:off x="0" y="932725"/>
          <a:ext cx="9906000" cy="7450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E07105-499F-4BA8-A26C-B2D1B6AC8F4D}">
      <dsp:nvSpPr>
        <dsp:cNvPr id="0" name=""/>
        <dsp:cNvSpPr/>
      </dsp:nvSpPr>
      <dsp:spPr>
        <a:xfrm>
          <a:off x="225363" y="1100351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BE578-89C2-4DCD-BAE0-344F0E3FCACF}">
      <dsp:nvSpPr>
        <dsp:cNvPr id="0" name=""/>
        <dsp:cNvSpPr/>
      </dsp:nvSpPr>
      <dsp:spPr>
        <a:xfrm>
          <a:off x="860480" y="932725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200" kern="1200"/>
            <a:t>Based on Debian architecture</a:t>
          </a:r>
          <a:endParaRPr lang="en-US" sz="2200" kern="1200"/>
        </a:p>
      </dsp:txBody>
      <dsp:txXfrm>
        <a:off x="860480" y="932725"/>
        <a:ext cx="9045519" cy="745004"/>
      </dsp:txXfrm>
    </dsp:sp>
    <dsp:sp modelId="{992F37BF-D7AD-4BAC-8CFE-9508BCAEC160}">
      <dsp:nvSpPr>
        <dsp:cNvPr id="0" name=""/>
        <dsp:cNvSpPr/>
      </dsp:nvSpPr>
      <dsp:spPr>
        <a:xfrm>
          <a:off x="0" y="1863981"/>
          <a:ext cx="9906000" cy="7450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2B00C-9630-45D0-B8C8-C9CDA68347EF}">
      <dsp:nvSpPr>
        <dsp:cNvPr id="0" name=""/>
        <dsp:cNvSpPr/>
      </dsp:nvSpPr>
      <dsp:spPr>
        <a:xfrm>
          <a:off x="225363" y="2031607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8CAF8-AD19-441D-B0F7-218CBA5A8E0B}">
      <dsp:nvSpPr>
        <dsp:cNvPr id="0" name=""/>
        <dsp:cNvSpPr/>
      </dsp:nvSpPr>
      <dsp:spPr>
        <a:xfrm>
          <a:off x="860480" y="1863981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200" kern="1200"/>
            <a:t>Was created to be more human friendly</a:t>
          </a:r>
          <a:endParaRPr lang="en-US" sz="2200" kern="1200"/>
        </a:p>
      </dsp:txBody>
      <dsp:txXfrm>
        <a:off x="860480" y="1863981"/>
        <a:ext cx="9045519" cy="745004"/>
      </dsp:txXfrm>
    </dsp:sp>
    <dsp:sp modelId="{9A9778FE-38B8-4AF5-BA07-AA750382CCA0}">
      <dsp:nvSpPr>
        <dsp:cNvPr id="0" name=""/>
        <dsp:cNvSpPr/>
      </dsp:nvSpPr>
      <dsp:spPr>
        <a:xfrm>
          <a:off x="0" y="2795237"/>
          <a:ext cx="9906000" cy="74500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711934-B251-4D01-B667-03DCBD6122DA}">
      <dsp:nvSpPr>
        <dsp:cNvPr id="0" name=""/>
        <dsp:cNvSpPr/>
      </dsp:nvSpPr>
      <dsp:spPr>
        <a:xfrm>
          <a:off x="225363" y="2962863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89A02-D9C2-4A80-A704-C0D65A5C5369}">
      <dsp:nvSpPr>
        <dsp:cNvPr id="0" name=""/>
        <dsp:cNvSpPr/>
      </dsp:nvSpPr>
      <dsp:spPr>
        <a:xfrm>
          <a:off x="860480" y="2795237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200" kern="1200"/>
            <a:t>Was named to mean “humanity to others”</a:t>
          </a:r>
          <a:endParaRPr lang="en-US" sz="2200" kern="1200"/>
        </a:p>
      </dsp:txBody>
      <dsp:txXfrm>
        <a:off x="860480" y="2795237"/>
        <a:ext cx="9045519" cy="7450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A282D-D8E6-4838-99F9-8AD136ACE82C}">
      <dsp:nvSpPr>
        <dsp:cNvPr id="0" name=""/>
        <dsp:cNvSpPr/>
      </dsp:nvSpPr>
      <dsp:spPr>
        <a:xfrm>
          <a:off x="0" y="3076"/>
          <a:ext cx="3084892" cy="8342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300" kern="1200"/>
            <a:t>The current developer and funder of ubuntu</a:t>
          </a:r>
          <a:endParaRPr lang="en-US" sz="2300" kern="1200"/>
        </a:p>
      </dsp:txBody>
      <dsp:txXfrm>
        <a:off x="40723" y="43799"/>
        <a:ext cx="3003446" cy="752764"/>
      </dsp:txXfrm>
    </dsp:sp>
    <dsp:sp modelId="{700BB3FB-5C77-4DE1-8089-340BD5C09193}">
      <dsp:nvSpPr>
        <dsp:cNvPr id="0" name=""/>
        <dsp:cNvSpPr/>
      </dsp:nvSpPr>
      <dsp:spPr>
        <a:xfrm>
          <a:off x="0" y="903526"/>
          <a:ext cx="3084892" cy="8342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300" kern="1200"/>
            <a:t>UK based software company</a:t>
          </a:r>
          <a:endParaRPr lang="en-US" sz="2300" kern="1200"/>
        </a:p>
      </dsp:txBody>
      <dsp:txXfrm>
        <a:off x="40723" y="944249"/>
        <a:ext cx="3003446" cy="752764"/>
      </dsp:txXfrm>
    </dsp:sp>
    <dsp:sp modelId="{00C2288E-46A0-45C3-B658-929E6D890C0D}">
      <dsp:nvSpPr>
        <dsp:cNvPr id="0" name=""/>
        <dsp:cNvSpPr/>
      </dsp:nvSpPr>
      <dsp:spPr>
        <a:xfrm>
          <a:off x="0" y="1803977"/>
          <a:ext cx="3084892" cy="8342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300" kern="1200"/>
            <a:t>Founded by Mark Shuttleworth in 2004</a:t>
          </a:r>
          <a:endParaRPr lang="en-US" sz="2300" kern="1200"/>
        </a:p>
      </dsp:txBody>
      <dsp:txXfrm>
        <a:off x="40723" y="1844700"/>
        <a:ext cx="3003446" cy="752764"/>
      </dsp:txXfrm>
    </dsp:sp>
    <dsp:sp modelId="{BAF8ECEC-B0DF-4E18-BF03-6AF27CA4EE66}">
      <dsp:nvSpPr>
        <dsp:cNvPr id="0" name=""/>
        <dsp:cNvSpPr/>
      </dsp:nvSpPr>
      <dsp:spPr>
        <a:xfrm>
          <a:off x="0" y="2704426"/>
          <a:ext cx="3084892" cy="8342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300" kern="1200"/>
            <a:t>Ubuntu is main project backed</a:t>
          </a:r>
          <a:endParaRPr lang="en-US" sz="2300" kern="1200"/>
        </a:p>
      </dsp:txBody>
      <dsp:txXfrm>
        <a:off x="40723" y="2745149"/>
        <a:ext cx="3003446" cy="7527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ACE8B-B0BA-4658-BB6C-29174B3A7511}">
      <dsp:nvSpPr>
        <dsp:cNvPr id="0" name=""/>
        <dsp:cNvSpPr/>
      </dsp:nvSpPr>
      <dsp:spPr>
        <a:xfrm>
          <a:off x="108989" y="21654"/>
          <a:ext cx="1282575" cy="12825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316CF6-D67C-4753-B707-E7EB745F7579}">
      <dsp:nvSpPr>
        <dsp:cNvPr id="0" name=""/>
        <dsp:cNvSpPr/>
      </dsp:nvSpPr>
      <dsp:spPr>
        <a:xfrm>
          <a:off x="378329" y="290994"/>
          <a:ext cx="743893" cy="743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FC9D3-57FD-40A1-87A1-005108FD9C4A}">
      <dsp:nvSpPr>
        <dsp:cNvPr id="0" name=""/>
        <dsp:cNvSpPr/>
      </dsp:nvSpPr>
      <dsp:spPr>
        <a:xfrm>
          <a:off x="1666401" y="21654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Make a CPU More Efficient</a:t>
          </a:r>
        </a:p>
      </dsp:txBody>
      <dsp:txXfrm>
        <a:off x="1666401" y="21654"/>
        <a:ext cx="3023212" cy="1282575"/>
      </dsp:txXfrm>
    </dsp:sp>
    <dsp:sp modelId="{4C5FB9F8-51AC-44B3-8FE3-EF3A7E697BC9}">
      <dsp:nvSpPr>
        <dsp:cNvPr id="0" name=""/>
        <dsp:cNvSpPr/>
      </dsp:nvSpPr>
      <dsp:spPr>
        <a:xfrm>
          <a:off x="5216385" y="21654"/>
          <a:ext cx="1282575" cy="12825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A0F120-7681-42AC-B3F5-F19F9957F8AE}">
      <dsp:nvSpPr>
        <dsp:cNvPr id="0" name=""/>
        <dsp:cNvSpPr/>
      </dsp:nvSpPr>
      <dsp:spPr>
        <a:xfrm>
          <a:off x="5485726" y="290994"/>
          <a:ext cx="743893" cy="743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D4515-1EF7-4174-B3AE-A25CCB469B03}">
      <dsp:nvSpPr>
        <dsp:cNvPr id="0" name=""/>
        <dsp:cNvSpPr/>
      </dsp:nvSpPr>
      <dsp:spPr>
        <a:xfrm>
          <a:off x="6773798" y="21654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Fairly Allocate CPU Resources</a:t>
          </a:r>
          <a:endParaRPr lang="en-US" sz="2400" kern="1200"/>
        </a:p>
      </dsp:txBody>
      <dsp:txXfrm>
        <a:off x="6773798" y="21654"/>
        <a:ext cx="3023212" cy="1282575"/>
      </dsp:txXfrm>
    </dsp:sp>
    <dsp:sp modelId="{EA70D6E2-5E5B-496A-A720-A0727C1A0656}">
      <dsp:nvSpPr>
        <dsp:cNvPr id="0" name=""/>
        <dsp:cNvSpPr/>
      </dsp:nvSpPr>
      <dsp:spPr>
        <a:xfrm>
          <a:off x="108989" y="1838491"/>
          <a:ext cx="1282575" cy="12825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21A4A2-DD63-4CDF-B497-19AEC99036A8}">
      <dsp:nvSpPr>
        <dsp:cNvPr id="0" name=""/>
        <dsp:cNvSpPr/>
      </dsp:nvSpPr>
      <dsp:spPr>
        <a:xfrm>
          <a:off x="378329" y="2107832"/>
          <a:ext cx="743893" cy="7438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F805AE-1E6A-4003-BF9F-FBE3809A99B9}">
      <dsp:nvSpPr>
        <dsp:cNvPr id="0" name=""/>
        <dsp:cNvSpPr/>
      </dsp:nvSpPr>
      <dsp:spPr>
        <a:xfrm>
          <a:off x="1666401" y="1838491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Increase the Max Throughput of the CPU</a:t>
          </a:r>
          <a:endParaRPr lang="en-US" sz="2400" kern="1200"/>
        </a:p>
      </dsp:txBody>
      <dsp:txXfrm>
        <a:off x="1666401" y="1838491"/>
        <a:ext cx="3023212" cy="1282575"/>
      </dsp:txXfrm>
    </dsp:sp>
    <dsp:sp modelId="{F9677152-402A-4732-AD58-6443899D3D2E}">
      <dsp:nvSpPr>
        <dsp:cNvPr id="0" name=""/>
        <dsp:cNvSpPr/>
      </dsp:nvSpPr>
      <dsp:spPr>
        <a:xfrm>
          <a:off x="5216385" y="1838491"/>
          <a:ext cx="1282575" cy="128257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51073-41E5-40E7-9718-765324156E5E}">
      <dsp:nvSpPr>
        <dsp:cNvPr id="0" name=""/>
        <dsp:cNvSpPr/>
      </dsp:nvSpPr>
      <dsp:spPr>
        <a:xfrm>
          <a:off x="5485726" y="2107832"/>
          <a:ext cx="743893" cy="7438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A7294B-C64E-4038-A2E0-0413D42CB875}">
      <dsp:nvSpPr>
        <dsp:cNvPr id="0" name=""/>
        <dsp:cNvSpPr/>
      </dsp:nvSpPr>
      <dsp:spPr>
        <a:xfrm>
          <a:off x="6773798" y="1838491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Reduce the Waiting Time Between Instructions</a:t>
          </a:r>
          <a:endParaRPr lang="en-US" sz="2400" kern="1200"/>
        </a:p>
      </dsp:txBody>
      <dsp:txXfrm>
        <a:off x="6773798" y="1838491"/>
        <a:ext cx="3023212" cy="12825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ACE8B-B0BA-4658-BB6C-29174B3A7511}">
      <dsp:nvSpPr>
        <dsp:cNvPr id="0" name=""/>
        <dsp:cNvSpPr/>
      </dsp:nvSpPr>
      <dsp:spPr>
        <a:xfrm>
          <a:off x="108989" y="21654"/>
          <a:ext cx="1282575" cy="1282575"/>
        </a:xfrm>
        <a:prstGeom prst="ellipse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316CF6-D67C-4753-B707-E7EB745F7579}">
      <dsp:nvSpPr>
        <dsp:cNvPr id="0" name=""/>
        <dsp:cNvSpPr/>
      </dsp:nvSpPr>
      <dsp:spPr>
        <a:xfrm>
          <a:off x="378329" y="290994"/>
          <a:ext cx="743893" cy="743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FC9D3-57FD-40A1-87A1-005108FD9C4A}">
      <dsp:nvSpPr>
        <dsp:cNvPr id="0" name=""/>
        <dsp:cNvSpPr/>
      </dsp:nvSpPr>
      <dsp:spPr>
        <a:xfrm>
          <a:off x="1666401" y="21654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Prevent system holdups and system crashes</a:t>
          </a:r>
        </a:p>
      </dsp:txBody>
      <dsp:txXfrm>
        <a:off x="1666401" y="21654"/>
        <a:ext cx="3023212" cy="1282575"/>
      </dsp:txXfrm>
    </dsp:sp>
    <dsp:sp modelId="{4C5FB9F8-51AC-44B3-8FE3-EF3A7E697BC9}">
      <dsp:nvSpPr>
        <dsp:cNvPr id="0" name=""/>
        <dsp:cNvSpPr/>
      </dsp:nvSpPr>
      <dsp:spPr>
        <a:xfrm>
          <a:off x="5216385" y="21654"/>
          <a:ext cx="1282575" cy="1282575"/>
        </a:xfrm>
        <a:prstGeom prst="ellipse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A0F120-7681-42AC-B3F5-F19F9957F8AE}">
      <dsp:nvSpPr>
        <dsp:cNvPr id="0" name=""/>
        <dsp:cNvSpPr/>
      </dsp:nvSpPr>
      <dsp:spPr>
        <a:xfrm>
          <a:off x="5485726" y="290994"/>
          <a:ext cx="743893" cy="743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D4515-1EF7-4174-B3AE-A25CCB469B03}">
      <dsp:nvSpPr>
        <dsp:cNvPr id="0" name=""/>
        <dsp:cNvSpPr/>
      </dsp:nvSpPr>
      <dsp:spPr>
        <a:xfrm>
          <a:off x="6773798" y="21654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Fairly allocate memory to programs that need it</a:t>
          </a:r>
          <a:endParaRPr lang="en-US" sz="2400" kern="1200"/>
        </a:p>
      </dsp:txBody>
      <dsp:txXfrm>
        <a:off x="6773798" y="21654"/>
        <a:ext cx="3023212" cy="1282575"/>
      </dsp:txXfrm>
    </dsp:sp>
    <dsp:sp modelId="{EA70D6E2-5E5B-496A-A720-A0727C1A0656}">
      <dsp:nvSpPr>
        <dsp:cNvPr id="0" name=""/>
        <dsp:cNvSpPr/>
      </dsp:nvSpPr>
      <dsp:spPr>
        <a:xfrm>
          <a:off x="108989" y="1838491"/>
          <a:ext cx="1282575" cy="12825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21A4A2-DD63-4CDF-B497-19AEC99036A8}">
      <dsp:nvSpPr>
        <dsp:cNvPr id="0" name=""/>
        <dsp:cNvSpPr/>
      </dsp:nvSpPr>
      <dsp:spPr>
        <a:xfrm>
          <a:off x="378329" y="2107832"/>
          <a:ext cx="743893" cy="7438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F805AE-1E6A-4003-BF9F-FBE3809A99B9}">
      <dsp:nvSpPr>
        <dsp:cNvPr id="0" name=""/>
        <dsp:cNvSpPr/>
      </dsp:nvSpPr>
      <dsp:spPr>
        <a:xfrm>
          <a:off x="1666401" y="1838491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Increase parallelisation between programs </a:t>
          </a:r>
          <a:endParaRPr lang="en-US" sz="2400" kern="1200"/>
        </a:p>
      </dsp:txBody>
      <dsp:txXfrm>
        <a:off x="1666401" y="1838491"/>
        <a:ext cx="3023212" cy="1282575"/>
      </dsp:txXfrm>
    </dsp:sp>
    <dsp:sp modelId="{F9677152-402A-4732-AD58-6443899D3D2E}">
      <dsp:nvSpPr>
        <dsp:cNvPr id="0" name=""/>
        <dsp:cNvSpPr/>
      </dsp:nvSpPr>
      <dsp:spPr>
        <a:xfrm>
          <a:off x="5216385" y="1838491"/>
          <a:ext cx="1282575" cy="128257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51073-41E5-40E7-9718-765324156E5E}">
      <dsp:nvSpPr>
        <dsp:cNvPr id="0" name=""/>
        <dsp:cNvSpPr/>
      </dsp:nvSpPr>
      <dsp:spPr>
        <a:xfrm>
          <a:off x="5485726" y="2107832"/>
          <a:ext cx="743893" cy="7438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A7294B-C64E-4038-A2E0-0413D42CB875}">
      <dsp:nvSpPr>
        <dsp:cNvPr id="0" name=""/>
        <dsp:cNvSpPr/>
      </dsp:nvSpPr>
      <dsp:spPr>
        <a:xfrm>
          <a:off x="6773798" y="1838491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Clean up junk other programs leave behind</a:t>
          </a:r>
          <a:endParaRPr lang="en-US" sz="2400" kern="1200"/>
        </a:p>
      </dsp:txBody>
      <dsp:txXfrm>
        <a:off x="6773798" y="1838491"/>
        <a:ext cx="3023212" cy="12825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D29FC-2CB1-436C-9645-D13DDAD4F5AD}">
      <dsp:nvSpPr>
        <dsp:cNvPr id="0" name=""/>
        <dsp:cNvSpPr/>
      </dsp:nvSpPr>
      <dsp:spPr>
        <a:xfrm>
          <a:off x="0" y="432"/>
          <a:ext cx="9906000" cy="10116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BB2AEC-299D-48AC-96BD-8E99035C5BFA}">
      <dsp:nvSpPr>
        <dsp:cNvPr id="0" name=""/>
        <dsp:cNvSpPr/>
      </dsp:nvSpPr>
      <dsp:spPr>
        <a:xfrm>
          <a:off x="306030" y="228058"/>
          <a:ext cx="556418" cy="5564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BB820-412D-4AA2-AACE-4CA5D1E86C03}">
      <dsp:nvSpPr>
        <dsp:cNvPr id="0" name=""/>
        <dsp:cNvSpPr/>
      </dsp:nvSpPr>
      <dsp:spPr>
        <a:xfrm>
          <a:off x="1168479" y="432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When a program requests a block of memory, a part of the memory manager called the allocator assigns that block to the program.</a:t>
          </a:r>
          <a:endParaRPr lang="en-US" sz="2400" kern="1200"/>
        </a:p>
      </dsp:txBody>
      <dsp:txXfrm>
        <a:off x="1168479" y="432"/>
        <a:ext cx="8737520" cy="1011670"/>
      </dsp:txXfrm>
    </dsp:sp>
    <dsp:sp modelId="{5E1745FF-0F92-49F3-B36E-CB20F46C563C}">
      <dsp:nvSpPr>
        <dsp:cNvPr id="0" name=""/>
        <dsp:cNvSpPr/>
      </dsp:nvSpPr>
      <dsp:spPr>
        <a:xfrm>
          <a:off x="0" y="1265020"/>
          <a:ext cx="9906000" cy="10116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CA255-6558-4354-B2F7-681CC067148E}">
      <dsp:nvSpPr>
        <dsp:cNvPr id="0" name=""/>
        <dsp:cNvSpPr/>
      </dsp:nvSpPr>
      <dsp:spPr>
        <a:xfrm>
          <a:off x="306030" y="1492646"/>
          <a:ext cx="556418" cy="5564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306CB-38FC-42A5-B01C-D41062DF8D06}">
      <dsp:nvSpPr>
        <dsp:cNvPr id="0" name=""/>
        <dsp:cNvSpPr/>
      </dsp:nvSpPr>
      <dsp:spPr>
        <a:xfrm>
          <a:off x="1168479" y="1265020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When a program no longer needs the memory those block are reclaimed by the OS</a:t>
          </a:r>
          <a:endParaRPr lang="en-US" sz="2400" kern="1200"/>
        </a:p>
      </dsp:txBody>
      <dsp:txXfrm>
        <a:off x="1168479" y="1265020"/>
        <a:ext cx="8737520" cy="1011670"/>
      </dsp:txXfrm>
    </dsp:sp>
    <dsp:sp modelId="{3641D5F9-A72C-4FA1-B2D9-FBC0334E06A5}">
      <dsp:nvSpPr>
        <dsp:cNvPr id="0" name=""/>
        <dsp:cNvSpPr/>
      </dsp:nvSpPr>
      <dsp:spPr>
        <a:xfrm>
          <a:off x="0" y="2529608"/>
          <a:ext cx="9906000" cy="10116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CF21DA-1759-4651-BDA6-3BEF99DF8C23}">
      <dsp:nvSpPr>
        <dsp:cNvPr id="0" name=""/>
        <dsp:cNvSpPr/>
      </dsp:nvSpPr>
      <dsp:spPr>
        <a:xfrm>
          <a:off x="306030" y="2757234"/>
          <a:ext cx="556418" cy="5564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78A88-AEF9-4E57-BD2B-1CD7EB5D6DEB}">
      <dsp:nvSpPr>
        <dsp:cNvPr id="0" name=""/>
        <dsp:cNvSpPr/>
      </dsp:nvSpPr>
      <dsp:spPr>
        <a:xfrm>
          <a:off x="1168479" y="2529608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This is either done automatically by the OS, or manually by the programmer.</a:t>
          </a:r>
          <a:endParaRPr lang="en-US" sz="2400" kern="1200"/>
        </a:p>
      </dsp:txBody>
      <dsp:txXfrm>
        <a:off x="1168479" y="2529608"/>
        <a:ext cx="8737520" cy="1011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6CC14-A2E4-4D16-A5A6-D629675CDEA8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1CBE2-1A07-481D-9681-C5F4C67477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38024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1CBE2-1A07-481D-9681-C5F4C67477AA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9051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Debian is another </a:t>
            </a:r>
            <a:r>
              <a:rPr lang="en-IE" err="1"/>
              <a:t>linux</a:t>
            </a:r>
            <a:r>
              <a:rPr lang="en-IE"/>
              <a:t> based operating system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1CBE2-1A07-481D-9681-C5F4C67477AA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23326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74B63A9-6111-4BAD-8083-133E27288067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0D050F5-A7C3-4778-9C80-E5B72CD57A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10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3A9-6111-4BAD-8083-133E27288067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050F5-A7C3-4778-9C80-E5B72CD57A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6222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3A9-6111-4BAD-8083-133E27288067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050F5-A7C3-4778-9C80-E5B72CD57A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1632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3A9-6111-4BAD-8083-133E27288067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050F5-A7C3-4778-9C80-E5B72CD57AC2}" type="slidenum">
              <a:rPr lang="en-IE" smtClean="0"/>
              <a:t>‹#›</a:t>
            </a:fld>
            <a:endParaRPr lang="en-I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5281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3A9-6111-4BAD-8083-133E27288067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050F5-A7C3-4778-9C80-E5B72CD57A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83245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3A9-6111-4BAD-8083-133E27288067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050F5-A7C3-4778-9C80-E5B72CD57A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6653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3A9-6111-4BAD-8083-133E27288067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050F5-A7C3-4778-9C80-E5B72CD57A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53203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3A9-6111-4BAD-8083-133E27288067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050F5-A7C3-4778-9C80-E5B72CD57A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4362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3A9-6111-4BAD-8083-133E27288067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050F5-A7C3-4778-9C80-E5B72CD57A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87468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3A9-6111-4BAD-8083-133E27288067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050F5-A7C3-4778-9C80-E5B72CD57A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45427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3A9-6111-4BAD-8083-133E27288067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050F5-A7C3-4778-9C80-E5B72CD57A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893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3A9-6111-4BAD-8083-133E27288067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050F5-A7C3-4778-9C80-E5B72CD57A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1809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3A9-6111-4BAD-8083-133E27288067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050F5-A7C3-4778-9C80-E5B72CD57A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250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3A9-6111-4BAD-8083-133E27288067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050F5-A7C3-4778-9C80-E5B72CD57A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73571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3A9-6111-4BAD-8083-133E27288067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050F5-A7C3-4778-9C80-E5B72CD57A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05950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3A9-6111-4BAD-8083-133E27288067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050F5-A7C3-4778-9C80-E5B72CD57A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74793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3A9-6111-4BAD-8083-133E27288067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050F5-A7C3-4778-9C80-E5B72CD57A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014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B63A9-6111-4BAD-8083-133E27288067}" type="datetimeFigureOut">
              <a:rPr lang="en-IE" smtClean="0"/>
              <a:t>28/11/2019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050F5-A7C3-4778-9C80-E5B72CD57A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88807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mputerhope.com/issues/ch001358.htm" TargetMode="External"/><Relationship Id="rId3" Type="http://schemas.openxmlformats.org/officeDocument/2006/relationships/hyperlink" Target="https://manpages.ubuntu.com/manpages/bionic/man7/pkeys.7.html" TargetMode="External"/><Relationship Id="rId7" Type="http://schemas.openxmlformats.org/officeDocument/2006/relationships/hyperlink" Target="https://searchservervirtualization.techtarget.com/definition/memory-paging" TargetMode="External"/><Relationship Id="rId2" Type="http://schemas.openxmlformats.org/officeDocument/2006/relationships/hyperlink" Target="https://wiki.ubuntu.com/BasicSecur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udy.com/academy/lesson/memory-segmentation-definition-purpose.html" TargetMode="External"/><Relationship Id="rId5" Type="http://schemas.openxmlformats.org/officeDocument/2006/relationships/hyperlink" Target="https://www.slideshare.net/akbarazwir/abac-and-the-evolution-of-access-control" TargetMode="External"/><Relationship Id="rId4" Type="http://schemas.openxmlformats.org/officeDocument/2006/relationships/hyperlink" Target="https://www.linux.com/tutorials/overview-linux-kernel-security-features/" TargetMode="External"/><Relationship Id="rId9" Type="http://schemas.openxmlformats.org/officeDocument/2006/relationships/hyperlink" Target="https://wiki.ubuntu.com/AppArmor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BC1B89-5E82-44B5-A631-7090D378A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GB" sz="4400">
                <a:solidFill>
                  <a:srgbClr val="FFFFFF"/>
                </a:solidFill>
              </a:rPr>
              <a:t>an Overview of Ubuntu</a:t>
            </a:r>
            <a:endParaRPr lang="en-IE" sz="44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53534-7D2E-4049-8362-C1D33055E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GB">
                <a:solidFill>
                  <a:schemeClr val="bg2"/>
                </a:solidFill>
              </a:rPr>
              <a:t>By Simon, Saul, Sam, Jade, eoin.</a:t>
            </a:r>
            <a:endParaRPr lang="en-IE">
              <a:solidFill>
                <a:schemeClr val="bg2"/>
              </a:solidFill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4A6FDB9-9082-434B-9318-4B5429647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357" y="3163094"/>
            <a:ext cx="333903" cy="3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65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73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4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7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2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29" name="Rectangle 228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0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49ACA69-CD30-435D-B38B-31CD0A20AF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9" b="6686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32" name="Group 231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33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35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6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7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8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9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1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2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3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4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5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6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7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8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0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1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2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3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4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C12C85-1FD1-49A1-9237-5753422F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/>
              <a:t>So what does this look like?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017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6" name="Group 57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1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3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1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70A5FC5-A575-4B1E-83FE-8B8C9455BD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2" r="2" b="67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00448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7F1BA-F30F-464D-A6A2-4AE2E833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FILE SYSTEM OF UBUNTU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B15E1-9566-4002-8BE2-9F8AADC7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412" y="2331720"/>
            <a:ext cx="4572000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106936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67899-3868-470E-8A3F-4CFC7D908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Files in Ubuntu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E5312-7F14-428C-9370-95F54134D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04930"/>
            <a:ext cx="3695631" cy="3541714"/>
          </a:xfrm>
        </p:spPr>
        <p:txBody>
          <a:bodyPr/>
          <a:lstStyle/>
          <a:p>
            <a:r>
              <a:rPr lang="en-GB"/>
              <a:t>In Ubuntu everything is a file</a:t>
            </a:r>
          </a:p>
          <a:p>
            <a:r>
              <a:rPr lang="en-GB"/>
              <a:t>Including Hardware and directories</a:t>
            </a:r>
          </a:p>
          <a:p>
            <a:endParaRPr lang="en-GB"/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1D972-B523-43A6-8D3A-66A041B8D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189" y="2193006"/>
            <a:ext cx="5776222" cy="36091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83477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F63B-6AFB-4636-BCA5-79DB4ABA3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/>
              <a:t>File paths</a:t>
            </a:r>
          </a:p>
        </p:txBody>
      </p:sp>
      <p:pic>
        <p:nvPicPr>
          <p:cNvPr id="7" name="Graphic 6" descr="Fabric Report Library">
            <a:extLst>
              <a:ext uri="{FF2B5EF4-FFF2-40B4-BE49-F238E27FC236}">
                <a16:creationId xmlns:a16="http://schemas.microsoft.com/office/drawing/2014/main" id="{83CB537B-4558-4721-AFFD-808443141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DBABE94F-3E74-4D8B-A047-58F4DA829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200"/>
              <a:t>Absolute paths: Show the complete path of file</a:t>
            </a:r>
          </a:p>
          <a:p>
            <a:pPr>
              <a:lnSpc>
                <a:spcPct val="110000"/>
              </a:lnSpc>
            </a:pPr>
            <a:r>
              <a:rPr lang="en-GB" sz="2200"/>
              <a:t> Example: /</a:t>
            </a:r>
            <a:r>
              <a:rPr lang="en-GB" sz="2200" err="1"/>
              <a:t>usr</a:t>
            </a:r>
            <a:r>
              <a:rPr lang="en-GB" sz="2200"/>
              <a:t>/bin/test</a:t>
            </a:r>
          </a:p>
          <a:p>
            <a:pPr>
              <a:lnSpc>
                <a:spcPct val="110000"/>
              </a:lnSpc>
            </a:pPr>
            <a:r>
              <a:rPr lang="en-GB" sz="2200"/>
              <a:t>Relative </a:t>
            </a:r>
            <a:r>
              <a:rPr lang="en-GB" sz="2200" err="1"/>
              <a:t>paths:Show</a:t>
            </a:r>
            <a:r>
              <a:rPr lang="en-GB" sz="2200"/>
              <a:t> paths relative to current directory</a:t>
            </a:r>
          </a:p>
          <a:p>
            <a:pPr>
              <a:lnSpc>
                <a:spcPct val="110000"/>
              </a:lnSpc>
            </a:pPr>
            <a:r>
              <a:rPr lang="en-GB" sz="2200"/>
              <a:t>Example: bin/test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200"/>
          </a:p>
          <a:p>
            <a:pPr marL="0" indent="0">
              <a:lnSpc>
                <a:spcPct val="110000"/>
              </a:lnSpc>
              <a:buNone/>
            </a:pPr>
            <a:r>
              <a:rPr lang="en-GB" sz="2200"/>
              <a:t> 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200"/>
          </a:p>
          <a:p>
            <a:pPr marL="0" indent="0">
              <a:lnSpc>
                <a:spcPct val="110000"/>
              </a:lnSpc>
              <a:buNone/>
            </a:pPr>
            <a:endParaRPr lang="en-GB" sz="2200"/>
          </a:p>
          <a:p>
            <a:pPr marL="0" indent="0">
              <a:lnSpc>
                <a:spcPct val="110000"/>
              </a:lnSpc>
              <a:buNone/>
            </a:pPr>
            <a:endParaRPr lang="en-GB" sz="2200"/>
          </a:p>
          <a:p>
            <a:pPr>
              <a:lnSpc>
                <a:spcPct val="110000"/>
              </a:lnSpc>
            </a:pPr>
            <a:endParaRPr lang="en-GB" sz="2200"/>
          </a:p>
          <a:p>
            <a:pPr>
              <a:lnSpc>
                <a:spcPct val="110000"/>
              </a:lnSpc>
            </a:pPr>
            <a:endParaRPr lang="en-GB" sz="2200"/>
          </a:p>
        </p:txBody>
      </p:sp>
    </p:spTree>
    <p:extLst>
      <p:ext uri="{BB962C8B-B14F-4D97-AF65-F5344CB8AC3E}">
        <p14:creationId xmlns:p14="http://schemas.microsoft.com/office/powerpoint/2010/main" val="15259605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B59BE-EC71-4D62-B9F4-B66466FA6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438" y="1401904"/>
            <a:ext cx="8913124" cy="40541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126190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0297E-D7DF-4485-AB5B-EC0A05BD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Octals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BFF01-4721-4C7B-ABC7-A35B24445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49788" cy="3541714"/>
          </a:xfrm>
        </p:spPr>
        <p:txBody>
          <a:bodyPr/>
          <a:lstStyle/>
          <a:p>
            <a:r>
              <a:rPr lang="en-GB"/>
              <a:t>Primarily used for indexing</a:t>
            </a:r>
          </a:p>
          <a:p>
            <a:r>
              <a:rPr lang="en-GB"/>
              <a:t> Separated into groups of 3 and read in binary</a:t>
            </a:r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28E7B-1CCE-4604-A3CA-E05F17647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471" y="2249487"/>
            <a:ext cx="4998940" cy="374438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684022-D1E8-4400-B05C-9A6BF7ABB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91" y="4516903"/>
            <a:ext cx="2548596" cy="12742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6392946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9194F8-C979-4D9C-9A22-390757A80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GB"/>
              <a:t>Block allocation</a:t>
            </a:r>
          </a:p>
        </p:txBody>
      </p:sp>
      <p:sp useBgFill="1">
        <p:nvSpPr>
          <p:cNvPr id="82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A7E60-1E36-41FB-9134-4099C90BB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GB"/>
              <a:t>Block allocation maps</a:t>
            </a:r>
          </a:p>
          <a:p>
            <a:r>
              <a:rPr lang="en-GB"/>
              <a:t>Used to track disc blocks in use</a:t>
            </a:r>
          </a:p>
          <a:p>
            <a:r>
              <a:rPr lang="en-GB"/>
              <a:t>Found in directories</a:t>
            </a:r>
          </a:p>
          <a:p>
            <a:r>
              <a:rPr lang="en-GB"/>
              <a:t>Each directory tends to contain 8 or 16 blocks</a:t>
            </a:r>
          </a:p>
          <a:p>
            <a:r>
              <a:rPr lang="en-GB"/>
              <a:t>Allows a single directory to have multiple entries</a:t>
            </a:r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1612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AFAC-272B-421F-B627-823EBDC2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Hardware Management in Ubuntu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3C63AE-8736-41A1-8DEB-717E6D7B9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2700" y="2444796"/>
            <a:ext cx="7083424" cy="35417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0983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EFC0-0E2F-4EBD-9DDA-D3A34AAB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Hardware and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36BDE-97E0-4913-8FBE-2E73C42DF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Device processes slower than CPU</a:t>
            </a:r>
          </a:p>
          <a:p>
            <a:endParaRPr lang="en-GB"/>
          </a:p>
          <a:p>
            <a:r>
              <a:rPr lang="en-GB"/>
              <a:t>Interrupts allow seamless access</a:t>
            </a:r>
          </a:p>
          <a:p>
            <a:endParaRPr lang="en-GB"/>
          </a:p>
          <a:p>
            <a:r>
              <a:rPr lang="en-GB"/>
              <a:t>Standard across Linux distros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2E940-ADFD-450B-B3C2-B235A269A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0" b="7832"/>
          <a:stretch/>
        </p:blipFill>
        <p:spPr>
          <a:xfrm>
            <a:off x="6431761" y="2344029"/>
            <a:ext cx="5054353" cy="32239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6580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2" name="Content Placeholder 2">
            <a:extLst>
              <a:ext uri="{FF2B5EF4-FFF2-40B4-BE49-F238E27FC236}">
                <a16:creationId xmlns:a16="http://schemas.microsoft.com/office/drawing/2014/main" id="{1378CEA4-B31B-4262-9F55-9CD45A1EB6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676504"/>
              </p:ext>
            </p:extLst>
          </p:nvPr>
        </p:nvGraphicFramePr>
        <p:xfrm>
          <a:off x="0" y="-1"/>
          <a:ext cx="12192000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358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F8C05-6570-49EE-9BEE-F949F3D73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Input / output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33C39-B2CD-49F3-B007-8884F81B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Recognised through files in system</a:t>
            </a:r>
          </a:p>
          <a:p>
            <a:endParaRPr lang="en-GB"/>
          </a:p>
          <a:p>
            <a:r>
              <a:rPr lang="en-GB"/>
              <a:t>Three ‘driver’ types:</a:t>
            </a:r>
          </a:p>
          <a:p>
            <a:pPr lvl="1"/>
            <a:r>
              <a:rPr lang="en-GB"/>
              <a:t>Block</a:t>
            </a:r>
          </a:p>
          <a:p>
            <a:pPr lvl="1"/>
            <a:r>
              <a:rPr lang="en-GB"/>
              <a:t>Character</a:t>
            </a:r>
          </a:p>
          <a:p>
            <a:pPr lvl="1"/>
            <a:r>
              <a:rPr lang="en-GB"/>
              <a:t>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38F3C-5D71-442C-8D2E-843A60AAD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249487"/>
            <a:ext cx="3840055" cy="31670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6360272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A47B3-FEF0-4A04-A4E4-CBE100AD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GB"/>
              <a:t>I/O types: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C6315-F321-41C7-BC28-265AD047A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Block: Anything that accesses memory</a:t>
            </a:r>
          </a:p>
          <a:p>
            <a:endParaRPr lang="en-GB"/>
          </a:p>
          <a:p>
            <a:r>
              <a:rPr lang="en-GB"/>
              <a:t>Character: Outputs audio-visuals or inputs data</a:t>
            </a:r>
          </a:p>
          <a:p>
            <a:endParaRPr lang="en-GB"/>
          </a:p>
          <a:p>
            <a:r>
              <a:rPr lang="en-GB"/>
              <a:t>Network: Router, bridge etc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4324C-F7E9-4485-9489-B112BF92A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98" b="7777"/>
          <a:stretch/>
        </p:blipFill>
        <p:spPr>
          <a:xfrm>
            <a:off x="6890922" y="1660125"/>
            <a:ext cx="3019012" cy="14785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080135-8B91-44F0-BCC4-7B0F3981C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2" b="89837" l="2347" r="95714">
                        <a14:foregroundMark x1="4898" y1="47913" x2="9388" y2="41561"/>
                        <a14:foregroundMark x1="9388" y1="41561" x2="10102" y2="39746"/>
                        <a14:foregroundMark x1="3571" y1="50635" x2="6939" y2="44828"/>
                        <a14:foregroundMark x1="93367" y1="33394" x2="90204" y2="51543"/>
                        <a14:foregroundMark x1="90204" y1="51543" x2="90306" y2="52087"/>
                        <a14:foregroundMark x1="95816" y1="39383" x2="93673" y2="41561"/>
                        <a14:foregroundMark x1="2347" y1="51543" x2="2959" y2="539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5928" y="3429000"/>
            <a:ext cx="2424159" cy="1362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751CC9-CAF2-4927-ACC5-DC15FF3D5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13" b="97030" l="7381" r="91746">
                        <a14:foregroundMark x1="7540" y1="61015" x2="8651" y2="59530"/>
                        <a14:foregroundMark x1="7460" y1="74752" x2="7460" y2="74752"/>
                        <a14:foregroundMark x1="7778" y1="75866" x2="7619" y2="76980"/>
                        <a14:foregroundMark x1="36429" y1="91213" x2="31508" y2="91955"/>
                        <a14:foregroundMark x1="31508" y1="91955" x2="25159" y2="87252"/>
                        <a14:foregroundMark x1="37381" y1="97030" x2="39365" y2="96287"/>
                        <a14:foregroundMark x1="77143" y1="10520" x2="67778" y2="3713"/>
                        <a14:foregroundMark x1="90476" y1="16337" x2="91746" y2="24010"/>
                        <a14:foregroundMark x1="91746" y1="24010" x2="91587" y2="319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934" y="3318246"/>
            <a:ext cx="2189712" cy="14041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AC63FF-9F03-40FC-90D6-7C1569DDB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9" b="90909" l="10000" r="90000">
                        <a14:foregroundMark x1="42045" y1="90909" x2="42045" y2="909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3925" y="4588118"/>
            <a:ext cx="3396079" cy="19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1237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83427-827E-4481-9CBD-49076326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GB"/>
              <a:t>Driver Management: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EDB490-CEB3-4AB9-A03D-F0A17CD50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GB"/>
              <a:t>Managed through GUI or Command Line</a:t>
            </a:r>
          </a:p>
          <a:p>
            <a:pPr>
              <a:lnSpc>
                <a:spcPct val="110000"/>
              </a:lnSpc>
            </a:pPr>
            <a:endParaRPr lang="en-GB"/>
          </a:p>
          <a:p>
            <a:pPr>
              <a:lnSpc>
                <a:spcPct val="110000"/>
              </a:lnSpc>
            </a:pPr>
            <a:r>
              <a:rPr lang="en-GB"/>
              <a:t>Standard devices supported by default:</a:t>
            </a:r>
          </a:p>
          <a:p>
            <a:pPr lvl="1">
              <a:lnSpc>
                <a:spcPct val="110000"/>
              </a:lnSpc>
            </a:pPr>
            <a:r>
              <a:rPr lang="en-GB"/>
              <a:t>Peripheral devices require further installation</a:t>
            </a:r>
          </a:p>
          <a:p>
            <a:pPr lvl="1">
              <a:lnSpc>
                <a:spcPct val="110000"/>
              </a:lnSpc>
            </a:pPr>
            <a:r>
              <a:rPr lang="en-GB"/>
              <a:t>Helpful for proprietary uses of Linux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1E8C08-4FFD-485A-A329-CE3BAAA91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4419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796438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7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55" name="Group 113">
            <a:extLst>
              <a:ext uri="{FF2B5EF4-FFF2-40B4-BE49-F238E27FC236}">
                <a16:creationId xmlns:a16="http://schemas.microsoft.com/office/drawing/2014/main" id="{BA06356A-43DE-43CA-8CA4-0A33516F4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5" name="Rectangle 114">
              <a:extLst>
                <a:ext uri="{FF2B5EF4-FFF2-40B4-BE49-F238E27FC236}">
                  <a16:creationId xmlns:a16="http://schemas.microsoft.com/office/drawing/2014/main" id="{15DE8DED-7A25-4B4F-B25E-FE7799792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Picture 2">
              <a:extLst>
                <a:ext uri="{FF2B5EF4-FFF2-40B4-BE49-F238E27FC236}">
                  <a16:creationId xmlns:a16="http://schemas.microsoft.com/office/drawing/2014/main" id="{D79A2725-75E4-4E7E-ABB1-06832AD0B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5D548C3-9596-456E-868E-8448867EFC9E}"/>
              </a:ext>
            </a:extLst>
          </p:cNvPr>
          <p:cNvSpPr txBox="1"/>
          <p:nvPr/>
        </p:nvSpPr>
        <p:spPr>
          <a:xfrm>
            <a:off x="1143000" y="4275668"/>
            <a:ext cx="8830733" cy="936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cap="all">
                <a:latin typeface="+mj-lt"/>
                <a:ea typeface="+mj-ea"/>
                <a:cs typeface="+mj-cs"/>
              </a:rPr>
              <a:t>Memory Management on a Ubuntu Machine</a:t>
            </a:r>
          </a:p>
        </p:txBody>
      </p:sp>
      <p:grpSp>
        <p:nvGrpSpPr>
          <p:cNvPr id="57" name="Group 117">
            <a:extLst>
              <a:ext uri="{FF2B5EF4-FFF2-40B4-BE49-F238E27FC236}">
                <a16:creationId xmlns:a16="http://schemas.microsoft.com/office/drawing/2014/main" id="{B957206D-2084-4CDA-A838-A71F3CA69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9" name="Rectangle 5">
              <a:extLst>
                <a:ext uri="{FF2B5EF4-FFF2-40B4-BE49-F238E27FC236}">
                  <a16:creationId xmlns:a16="http://schemas.microsoft.com/office/drawing/2014/main" id="{49EE7ED0-07AC-46CD-BB45-8A937F4E7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7CDCA357-A5A8-433C-A8A8-C2AA30419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686F12BD-B5E2-423B-AFBC-6E7721BDE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id="{34E2172D-51E8-45E5-8491-9B08B9930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06AD8986-C583-47B8-972F-71ECA75D8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DC5AC3F7-AD24-46A9-8728-9194F6E55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DEDD7237-7218-430E-8ADD-43BF1C2FB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63E5FF8B-72D0-4DB3-87B0-3C69D3924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9146D15F-3053-4F2B-82C3-B80207D9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id="{17780B06-6133-409B-BD51-74812090A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id="{92554F21-13C1-42E8-9110-C4C41C4A1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Line 16">
              <a:extLst>
                <a:ext uri="{FF2B5EF4-FFF2-40B4-BE49-F238E27FC236}">
                  <a16:creationId xmlns:a16="http://schemas.microsoft.com/office/drawing/2014/main" id="{3BAF0C28-E449-4281-898F-63660304F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id="{86F4CD29-885C-40C0-B1A6-F43CB79C3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46DF9E62-3805-4D23-BD93-19692DC8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id="{E0BD96EE-A843-46EA-9ED3-8D805144D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id="{35B9B4B1-2B72-4908-A4B4-F3F542914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Rectangle 21">
              <a:extLst>
                <a:ext uri="{FF2B5EF4-FFF2-40B4-BE49-F238E27FC236}">
                  <a16:creationId xmlns:a16="http://schemas.microsoft.com/office/drawing/2014/main" id="{CDE6E18B-80A1-4343-986A-22113BA14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id="{C021891D-C947-43B5-A756-CB415C8BE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528DEAEB-62B7-4CF3-A79F-CBDAB35F9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id="{9AFA58BA-4B4F-4B18-9827-329EBAEB0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id="{A2E8C7AC-2A9B-462B-8B58-36762B4F5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id="{14A116DA-964C-4956-B231-CA53A991E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id="{F3DF947E-05D5-4949-BEF2-B0F1D7325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id="{C730C19C-4A91-46FD-8347-4FF72C174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71B03DB5-C807-4B76-B965-9AFCBAC96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51E5BF1-4A80-4C67-AC66-CDD44EB70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86277520-FF1F-4FE4-8765-F5F668905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picture containing measuring stick, sitting, indoor&#10;&#10;Description automatically generated">
            <a:extLst>
              <a:ext uri="{FF2B5EF4-FFF2-40B4-BE49-F238E27FC236}">
                <a16:creationId xmlns:a16="http://schemas.microsoft.com/office/drawing/2014/main" id="{FD7C7946-7337-4A84-A744-5EA0F79524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58" b="26056"/>
          <a:stretch/>
        </p:blipFill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3" name="Group 146">
            <a:extLst>
              <a:ext uri="{FF2B5EF4-FFF2-40B4-BE49-F238E27FC236}">
                <a16:creationId xmlns:a16="http://schemas.microsoft.com/office/drawing/2014/main" id="{D1FF6940-C5C5-4FE7-A7E6-AC95AA3D3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48" name="Freeform 32">
              <a:extLst>
                <a:ext uri="{FF2B5EF4-FFF2-40B4-BE49-F238E27FC236}">
                  <a16:creationId xmlns:a16="http://schemas.microsoft.com/office/drawing/2014/main" id="{0DFF005C-D29D-415E-B942-26193B580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3">
              <a:extLst>
                <a:ext uri="{FF2B5EF4-FFF2-40B4-BE49-F238E27FC236}">
                  <a16:creationId xmlns:a16="http://schemas.microsoft.com/office/drawing/2014/main" id="{915F7B41-FD13-4105-ABA7-2C1DBC35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4">
              <a:extLst>
                <a:ext uri="{FF2B5EF4-FFF2-40B4-BE49-F238E27FC236}">
                  <a16:creationId xmlns:a16="http://schemas.microsoft.com/office/drawing/2014/main" id="{F470625E-BCB3-411B-AEA1-ACA517B6D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5">
              <a:extLst>
                <a:ext uri="{FF2B5EF4-FFF2-40B4-BE49-F238E27FC236}">
                  <a16:creationId xmlns:a16="http://schemas.microsoft.com/office/drawing/2014/main" id="{419D674F-04C2-4670-811C-674B17455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6">
              <a:extLst>
                <a:ext uri="{FF2B5EF4-FFF2-40B4-BE49-F238E27FC236}">
                  <a16:creationId xmlns:a16="http://schemas.microsoft.com/office/drawing/2014/main" id="{E6414D0A-C9A7-43D0-93D1-66841A0B3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7">
              <a:extLst>
                <a:ext uri="{FF2B5EF4-FFF2-40B4-BE49-F238E27FC236}">
                  <a16:creationId xmlns:a16="http://schemas.microsoft.com/office/drawing/2014/main" id="{1ED189EA-96F1-4EA1-A518-CDE449D14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8">
              <a:extLst>
                <a:ext uri="{FF2B5EF4-FFF2-40B4-BE49-F238E27FC236}">
                  <a16:creationId xmlns:a16="http://schemas.microsoft.com/office/drawing/2014/main" id="{DF393C81-16AB-486B-B1C8-55332336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9">
              <a:extLst>
                <a:ext uri="{FF2B5EF4-FFF2-40B4-BE49-F238E27FC236}">
                  <a16:creationId xmlns:a16="http://schemas.microsoft.com/office/drawing/2014/main" id="{D52BBA0D-2307-49C0-A62A-C69AB44B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0">
              <a:extLst>
                <a:ext uri="{FF2B5EF4-FFF2-40B4-BE49-F238E27FC236}">
                  <a16:creationId xmlns:a16="http://schemas.microsoft.com/office/drawing/2014/main" id="{3E01BCBE-46AA-4B07-8BF1-F3210E3D3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Rectangle 41">
              <a:extLst>
                <a:ext uri="{FF2B5EF4-FFF2-40B4-BE49-F238E27FC236}">
                  <a16:creationId xmlns:a16="http://schemas.microsoft.com/office/drawing/2014/main" id="{FFA320B4-594E-4DEA-9CA3-AF8341CB8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38156433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39137A-663A-4013-B9DC-6CD90FBF7E54}"/>
              </a:ext>
            </a:extLst>
          </p:cNvPr>
          <p:cNvSpPr txBox="1"/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cap="all">
                <a:latin typeface="+mj-lt"/>
                <a:ea typeface="+mj-ea"/>
                <a:cs typeface="+mj-cs"/>
              </a:rPr>
              <a:t>SO what’s memory?</a:t>
            </a:r>
          </a:p>
        </p:txBody>
      </p:sp>
      <p:pic>
        <p:nvPicPr>
          <p:cNvPr id="57" name="Graphic 56" descr="Database">
            <a:extLst>
              <a:ext uri="{FF2B5EF4-FFF2-40B4-BE49-F238E27FC236}">
                <a16:creationId xmlns:a16="http://schemas.microsoft.com/office/drawing/2014/main" id="{D2BC6292-1F64-48C8-9B62-55F8B546A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35DB6A-E595-462B-B09B-937D622C2EC0}"/>
              </a:ext>
            </a:extLst>
          </p:cNvPr>
          <p:cNvSpPr txBox="1"/>
          <p:nvPr/>
        </p:nvSpPr>
        <p:spPr>
          <a:xfrm>
            <a:off x="5034579" y="2249487"/>
            <a:ext cx="601283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b="1"/>
              <a:t>Computer memory </a:t>
            </a:r>
            <a:r>
              <a:rPr lang="en-US"/>
              <a:t>is any physical device capable of storing information temporarily. - </a:t>
            </a:r>
            <a:r>
              <a:rPr lang="en-US" i="1"/>
              <a:t>David </a:t>
            </a:r>
            <a:r>
              <a:rPr lang="en-US" i="1" err="1"/>
              <a:t>Kuck</a:t>
            </a:r>
            <a:r>
              <a:rPr lang="en-US" i="1"/>
              <a:t>, Computers and Computations vol 1</a:t>
            </a:r>
          </a:p>
        </p:txBody>
      </p:sp>
    </p:spTree>
    <p:extLst>
      <p:ext uri="{BB962C8B-B14F-4D97-AF65-F5344CB8AC3E}">
        <p14:creationId xmlns:p14="http://schemas.microsoft.com/office/powerpoint/2010/main" val="1201249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808E-B994-4F0C-9B8D-4C01ABE22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So why do we need memory management?</a:t>
            </a:r>
          </a:p>
        </p:txBody>
      </p:sp>
      <p:graphicFrame>
        <p:nvGraphicFramePr>
          <p:cNvPr id="77" name="Content Placeholder 2">
            <a:extLst>
              <a:ext uri="{FF2B5EF4-FFF2-40B4-BE49-F238E27FC236}">
                <a16:creationId xmlns:a16="http://schemas.microsoft.com/office/drawing/2014/main" id="{5B4E977B-E284-4D47-AAE7-9E7B88F335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9853960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489506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351E7-95C5-4163-B36F-6D374C300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/>
              <a:t>So how does it work?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EEED631A-D28D-40E9-8AF0-4B29F768C0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4866177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809123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3228-1120-4216-BA1E-5DC68EBAC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GB" sz="3300"/>
              <a:t>So what does a UBUNTU computers memory look like?</a:t>
            </a:r>
          </a:p>
        </p:txBody>
      </p:sp>
      <p:sp>
        <p:nvSpPr>
          <p:cNvPr id="107" name="Content Placeholder 8">
            <a:extLst>
              <a:ext uri="{FF2B5EF4-FFF2-40B4-BE49-F238E27FC236}">
                <a16:creationId xmlns:a16="http://schemas.microsoft.com/office/drawing/2014/main" id="{384D9216-B489-47F8-9386-531E9D66F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/>
              <a:t>Here’s a memory dump I executed on a Ubuntu machine.</a:t>
            </a:r>
          </a:p>
          <a:p>
            <a:r>
              <a:rPr lang="en-US"/>
              <a:t>A memory dump is the contents of your computers memory saved to a file. </a:t>
            </a:r>
          </a:p>
        </p:txBody>
      </p:sp>
      <p:pic>
        <p:nvPicPr>
          <p:cNvPr id="5" name="Content Placeholder 4" descr="A close up of a window&#10;&#10;Description automatically generated">
            <a:extLst>
              <a:ext uri="{FF2B5EF4-FFF2-40B4-BE49-F238E27FC236}">
                <a16:creationId xmlns:a16="http://schemas.microsoft.com/office/drawing/2014/main" id="{88454231-B287-4EF1-A257-33BD58158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" r="1" b="258"/>
          <a:stretch/>
        </p:blipFill>
        <p:spPr>
          <a:xfrm>
            <a:off x="6896097" y="147403"/>
            <a:ext cx="4524377" cy="6393639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743166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413A-BD27-41B1-AA63-4EED010F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NETWORKING AND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F214C-0573-4550-A61D-EA4188A5D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How does Ubuntu get online?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21413-47F0-4076-8381-E3D6CA2B7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03" y="3396590"/>
            <a:ext cx="1652286" cy="15994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5B4C5-7855-49DC-9441-DDEF30945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978" y="3429000"/>
            <a:ext cx="2073460" cy="15978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BDD964-8229-475B-A753-A7E6FA39C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570" y="3429000"/>
            <a:ext cx="1652286" cy="1597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B653D-7D99-4719-A058-2184CDD9C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693" y="3428999"/>
            <a:ext cx="1652287" cy="15978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8B3259-BA76-4624-90CD-12D0445CA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899" y="3428999"/>
            <a:ext cx="1676270" cy="1597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6FA5809-4847-45EB-AC94-97C943EBBB4D}"/>
              </a:ext>
            </a:extLst>
          </p:cNvPr>
          <p:cNvSpPr/>
          <p:nvPr/>
        </p:nvSpPr>
        <p:spPr>
          <a:xfrm>
            <a:off x="2842480" y="3974744"/>
            <a:ext cx="474305" cy="409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7ED2E5-D64E-4124-9551-BBF644777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2061" y="3956852"/>
            <a:ext cx="500076" cy="478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FBC21-5ED2-4614-8C6D-95946C4AE3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2209" y="3956852"/>
            <a:ext cx="500076" cy="4789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0DF538-E25B-46A7-B046-41540F37F0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263" y="3988428"/>
            <a:ext cx="500076" cy="4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2519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16D5C-6C33-4DE4-8477-9D7AFDACE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GB"/>
              <a:t>Network security - FIREWALL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A816D-3AF4-4C71-AFAC-F86238D6F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GB"/>
              <a:t>Hide real IP</a:t>
            </a:r>
          </a:p>
          <a:p>
            <a:endParaRPr lang="en-GB"/>
          </a:p>
          <a:p>
            <a:r>
              <a:rPr lang="en-GB"/>
              <a:t>Port filtering</a:t>
            </a:r>
          </a:p>
          <a:p>
            <a:endParaRPr lang="en-GB"/>
          </a:p>
          <a:p>
            <a:r>
              <a:rPr lang="en-GB"/>
              <a:t>Packet filtering</a:t>
            </a:r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2CE261-8554-4965-8C65-801E9C733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65" b="4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solidFill>
            <a:srgbClr val="FFFFFF">
              <a:shade val="85000"/>
            </a:srgbClr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06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BC93-B239-4FF6-8593-22CC7396C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IE"/>
              <a:t>Overview</a:t>
            </a:r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4E45683A-1D12-409D-9E0E-731AD6376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203" y="2249487"/>
            <a:ext cx="3549650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D8837-0A23-4796-9F85-C3906BD4F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E" b="1"/>
              <a:t>Ubuntu</a:t>
            </a:r>
            <a:r>
              <a:rPr lang="en-IE"/>
              <a:t> is a Linux based operating system </a:t>
            </a:r>
          </a:p>
          <a:p>
            <a:pPr>
              <a:lnSpc>
                <a:spcPct val="110000"/>
              </a:lnSpc>
            </a:pPr>
            <a:r>
              <a:rPr lang="en-IE"/>
              <a:t>Created for computers and smartphones</a:t>
            </a:r>
          </a:p>
          <a:p>
            <a:pPr>
              <a:lnSpc>
                <a:spcPct val="110000"/>
              </a:lnSpc>
            </a:pPr>
            <a:r>
              <a:rPr lang="en-IE"/>
              <a:t>Open source </a:t>
            </a:r>
          </a:p>
          <a:p>
            <a:pPr>
              <a:lnSpc>
                <a:spcPct val="110000"/>
              </a:lnSpc>
            </a:pPr>
            <a:r>
              <a:rPr lang="en-IE"/>
              <a:t>Supports software for Windows</a:t>
            </a:r>
          </a:p>
          <a:p>
            <a:pPr>
              <a:lnSpc>
                <a:spcPct val="110000"/>
              </a:lnSpc>
            </a:pPr>
            <a:r>
              <a:rPr lang="en-IE" err="1"/>
              <a:t>ie</a:t>
            </a:r>
            <a:r>
              <a:rPr lang="en-IE"/>
              <a:t>. Chrome, Firefox, VLC etc</a:t>
            </a:r>
          </a:p>
        </p:txBody>
      </p:sp>
    </p:spTree>
    <p:extLst>
      <p:ext uri="{BB962C8B-B14F-4D97-AF65-F5344CB8AC3E}">
        <p14:creationId xmlns:p14="http://schemas.microsoft.com/office/powerpoint/2010/main" val="759115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79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C7171C6-EA46-47D6-AAE3-DD4CA039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5" name="Rectangle 134">
              <a:extLst>
                <a:ext uri="{FF2B5EF4-FFF2-40B4-BE49-F238E27FC236}">
                  <a16:creationId xmlns:a16="http://schemas.microsoft.com/office/drawing/2014/main" id="{56099417-50E6-4D31-B3BC-8ECCF737F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6" name="Picture 2">
              <a:extLst>
                <a:ext uri="{FF2B5EF4-FFF2-40B4-BE49-F238E27FC236}">
                  <a16:creationId xmlns:a16="http://schemas.microsoft.com/office/drawing/2014/main" id="{5641C704-94B4-4083-8565-C79289F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823DB3-42D9-49EB-BC12-C206206A9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File security</a:t>
            </a:r>
          </a:p>
        </p:txBody>
      </p:sp>
      <p:pic>
        <p:nvPicPr>
          <p:cNvPr id="6" name="Content Placeholder 5" descr="A picture containing indoor, monitor, small&#10;&#10;Description automatically generated">
            <a:extLst>
              <a:ext uri="{FF2B5EF4-FFF2-40B4-BE49-F238E27FC236}">
                <a16:creationId xmlns:a16="http://schemas.microsoft.com/office/drawing/2014/main" id="{0DA6A015-B5C9-4FB1-BA0C-DDBE3700D8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9" r="2229" b="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A7C43DF-6C62-45B8-95AA-FD5810A8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39" name="Rectangle 5">
              <a:extLst>
                <a:ext uri="{FF2B5EF4-FFF2-40B4-BE49-F238E27FC236}">
                  <a16:creationId xmlns:a16="http://schemas.microsoft.com/office/drawing/2014/main" id="{BDEB9B3F-C225-43E6-9726-04AF9C1A5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4E61800F-DF6F-43CD-8C12-45DB0ED56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7">
              <a:extLst>
                <a:ext uri="{FF2B5EF4-FFF2-40B4-BE49-F238E27FC236}">
                  <a16:creationId xmlns:a16="http://schemas.microsoft.com/office/drawing/2014/main" id="{D183EED0-F5DA-44B0-9457-5D40010DA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Rectangle 8">
              <a:extLst>
                <a:ext uri="{FF2B5EF4-FFF2-40B4-BE49-F238E27FC236}">
                  <a16:creationId xmlns:a16="http://schemas.microsoft.com/office/drawing/2014/main" id="{FDC5A0D4-B99A-485A-89FF-844974568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3" name="Freeform 9">
              <a:extLst>
                <a:ext uri="{FF2B5EF4-FFF2-40B4-BE49-F238E27FC236}">
                  <a16:creationId xmlns:a16="http://schemas.microsoft.com/office/drawing/2014/main" id="{0FE319C8-F4B9-4442-BD90-0519E429A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0">
              <a:extLst>
                <a:ext uri="{FF2B5EF4-FFF2-40B4-BE49-F238E27FC236}">
                  <a16:creationId xmlns:a16="http://schemas.microsoft.com/office/drawing/2014/main" id="{3BB8B11B-3B31-4AFA-8E9F-1A34B6D09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1">
              <a:extLst>
                <a:ext uri="{FF2B5EF4-FFF2-40B4-BE49-F238E27FC236}">
                  <a16:creationId xmlns:a16="http://schemas.microsoft.com/office/drawing/2014/main" id="{539DB9EB-8B31-4642-A442-7EDEF64FD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F39533B1-CCEC-4EF1-829E-718CC4E93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3">
              <a:extLst>
                <a:ext uri="{FF2B5EF4-FFF2-40B4-BE49-F238E27FC236}">
                  <a16:creationId xmlns:a16="http://schemas.microsoft.com/office/drawing/2014/main" id="{48712762-A8E5-45A2-B60F-3DA82DFC9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4">
              <a:extLst>
                <a:ext uri="{FF2B5EF4-FFF2-40B4-BE49-F238E27FC236}">
                  <a16:creationId xmlns:a16="http://schemas.microsoft.com/office/drawing/2014/main" id="{94B12164-83B1-49AC-9C1F-340008C18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5">
              <a:extLst>
                <a:ext uri="{FF2B5EF4-FFF2-40B4-BE49-F238E27FC236}">
                  <a16:creationId xmlns:a16="http://schemas.microsoft.com/office/drawing/2014/main" id="{C7DFAE75-1B9F-4753-8FA6-2B5ABD5E9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49E7D20F-0504-4E85-8FD8-691101FDC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7">
              <a:extLst>
                <a:ext uri="{FF2B5EF4-FFF2-40B4-BE49-F238E27FC236}">
                  <a16:creationId xmlns:a16="http://schemas.microsoft.com/office/drawing/2014/main" id="{B14F755D-AF63-4D99-8291-03149E5F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8">
              <a:extLst>
                <a:ext uri="{FF2B5EF4-FFF2-40B4-BE49-F238E27FC236}">
                  <a16:creationId xmlns:a16="http://schemas.microsoft.com/office/drawing/2014/main" id="{33C0DFAF-5A4B-420B-95DE-0D2C04AA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9">
              <a:extLst>
                <a:ext uri="{FF2B5EF4-FFF2-40B4-BE49-F238E27FC236}">
                  <a16:creationId xmlns:a16="http://schemas.microsoft.com/office/drawing/2014/main" id="{96F54509-CFB7-4AF8-A899-904CC72CC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0">
              <a:extLst>
                <a:ext uri="{FF2B5EF4-FFF2-40B4-BE49-F238E27FC236}">
                  <a16:creationId xmlns:a16="http://schemas.microsoft.com/office/drawing/2014/main" id="{384A2F41-8978-49E0-A927-D58750662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1">
              <a:extLst>
                <a:ext uri="{FF2B5EF4-FFF2-40B4-BE49-F238E27FC236}">
                  <a16:creationId xmlns:a16="http://schemas.microsoft.com/office/drawing/2014/main" id="{07930ABC-E4F5-4079-A7FF-76DE9E787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2">
              <a:extLst>
                <a:ext uri="{FF2B5EF4-FFF2-40B4-BE49-F238E27FC236}">
                  <a16:creationId xmlns:a16="http://schemas.microsoft.com/office/drawing/2014/main" id="{FCD3C4A5-587C-432B-8F18-FA9EBEAF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3">
              <a:extLst>
                <a:ext uri="{FF2B5EF4-FFF2-40B4-BE49-F238E27FC236}">
                  <a16:creationId xmlns:a16="http://schemas.microsoft.com/office/drawing/2014/main" id="{5F2BDFA3-A67E-4401-AA87-900456BFA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4">
              <a:extLst>
                <a:ext uri="{FF2B5EF4-FFF2-40B4-BE49-F238E27FC236}">
                  <a16:creationId xmlns:a16="http://schemas.microsoft.com/office/drawing/2014/main" id="{DFC87E89-90EB-42B2-BA68-CFC0EDA9B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5">
              <a:extLst>
                <a:ext uri="{FF2B5EF4-FFF2-40B4-BE49-F238E27FC236}">
                  <a16:creationId xmlns:a16="http://schemas.microsoft.com/office/drawing/2014/main" id="{826316A2-CD38-417D-9E5D-7E2C4E46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6">
              <a:extLst>
                <a:ext uri="{FF2B5EF4-FFF2-40B4-BE49-F238E27FC236}">
                  <a16:creationId xmlns:a16="http://schemas.microsoft.com/office/drawing/2014/main" id="{20EA31E1-79BA-4721-9993-BB4313D3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7">
              <a:extLst>
                <a:ext uri="{FF2B5EF4-FFF2-40B4-BE49-F238E27FC236}">
                  <a16:creationId xmlns:a16="http://schemas.microsoft.com/office/drawing/2014/main" id="{33BAEAF8-89EF-47F7-9AF4-42BF388D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8">
              <a:extLst>
                <a:ext uri="{FF2B5EF4-FFF2-40B4-BE49-F238E27FC236}">
                  <a16:creationId xmlns:a16="http://schemas.microsoft.com/office/drawing/2014/main" id="{89190398-1BB4-4DF2-ACA4-34008058F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9">
              <a:extLst>
                <a:ext uri="{FF2B5EF4-FFF2-40B4-BE49-F238E27FC236}">
                  <a16:creationId xmlns:a16="http://schemas.microsoft.com/office/drawing/2014/main" id="{B6D40144-76DD-412F-87BD-7FB91D6F4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0">
              <a:extLst>
                <a:ext uri="{FF2B5EF4-FFF2-40B4-BE49-F238E27FC236}">
                  <a16:creationId xmlns:a16="http://schemas.microsoft.com/office/drawing/2014/main" id="{F97B6EF2-BF6F-4EF1-8E14-6EFDDAF9D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1">
              <a:extLst>
                <a:ext uri="{FF2B5EF4-FFF2-40B4-BE49-F238E27FC236}">
                  <a16:creationId xmlns:a16="http://schemas.microsoft.com/office/drawing/2014/main" id="{0CEBC145-3BEC-40B8-9019-B499D5CA4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2">
              <a:extLst>
                <a:ext uri="{FF2B5EF4-FFF2-40B4-BE49-F238E27FC236}">
                  <a16:creationId xmlns:a16="http://schemas.microsoft.com/office/drawing/2014/main" id="{C005CE09-5CB1-4149-930C-0D4EEA9A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Rectangle 33">
              <a:extLst>
                <a:ext uri="{FF2B5EF4-FFF2-40B4-BE49-F238E27FC236}">
                  <a16:creationId xmlns:a16="http://schemas.microsoft.com/office/drawing/2014/main" id="{F08D8FC9-82D6-4D11-AB57-BF732BA2E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8" name="Freeform 34">
              <a:extLst>
                <a:ext uri="{FF2B5EF4-FFF2-40B4-BE49-F238E27FC236}">
                  <a16:creationId xmlns:a16="http://schemas.microsoft.com/office/drawing/2014/main" id="{D3850C8D-959A-46CA-9EDA-4950BAF2D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5">
              <a:extLst>
                <a:ext uri="{FF2B5EF4-FFF2-40B4-BE49-F238E27FC236}">
                  <a16:creationId xmlns:a16="http://schemas.microsoft.com/office/drawing/2014/main" id="{824AD5DC-310B-45F8-B702-5D73B04DC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6">
              <a:extLst>
                <a:ext uri="{FF2B5EF4-FFF2-40B4-BE49-F238E27FC236}">
                  <a16:creationId xmlns:a16="http://schemas.microsoft.com/office/drawing/2014/main" id="{B03C1129-4F01-49CF-A5D4-DCFE93B8B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7">
              <a:extLst>
                <a:ext uri="{FF2B5EF4-FFF2-40B4-BE49-F238E27FC236}">
                  <a16:creationId xmlns:a16="http://schemas.microsoft.com/office/drawing/2014/main" id="{E6C5106F-7014-4FF8-B0FC-8DD63E2A5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8">
              <a:extLst>
                <a:ext uri="{FF2B5EF4-FFF2-40B4-BE49-F238E27FC236}">
                  <a16:creationId xmlns:a16="http://schemas.microsoft.com/office/drawing/2014/main" id="{4BCE0F7C-0E64-458B-9353-848556B20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9">
              <a:extLst>
                <a:ext uri="{FF2B5EF4-FFF2-40B4-BE49-F238E27FC236}">
                  <a16:creationId xmlns:a16="http://schemas.microsoft.com/office/drawing/2014/main" id="{58D5D6FC-E890-4423-BB31-81F3D444E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0">
              <a:extLst>
                <a:ext uri="{FF2B5EF4-FFF2-40B4-BE49-F238E27FC236}">
                  <a16:creationId xmlns:a16="http://schemas.microsoft.com/office/drawing/2014/main" id="{347E3C13-5CA8-4EE5-BB16-81C50F72D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1">
              <a:extLst>
                <a:ext uri="{FF2B5EF4-FFF2-40B4-BE49-F238E27FC236}">
                  <a16:creationId xmlns:a16="http://schemas.microsoft.com/office/drawing/2014/main" id="{9037BA39-8C16-4305-9205-874625968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2">
              <a:extLst>
                <a:ext uri="{FF2B5EF4-FFF2-40B4-BE49-F238E27FC236}">
                  <a16:creationId xmlns:a16="http://schemas.microsoft.com/office/drawing/2014/main" id="{02601F0F-E0E0-4A6F-9487-9B5DC0FC6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3">
              <a:extLst>
                <a:ext uri="{FF2B5EF4-FFF2-40B4-BE49-F238E27FC236}">
                  <a16:creationId xmlns:a16="http://schemas.microsoft.com/office/drawing/2014/main" id="{8F0015F8-47CE-4D19-8F29-525DE7CE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4">
              <a:extLst>
                <a:ext uri="{FF2B5EF4-FFF2-40B4-BE49-F238E27FC236}">
                  <a16:creationId xmlns:a16="http://schemas.microsoft.com/office/drawing/2014/main" id="{461CFAD1-B826-42C6-9A20-77DA27D04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Rectangle 45">
              <a:extLst>
                <a:ext uri="{FF2B5EF4-FFF2-40B4-BE49-F238E27FC236}">
                  <a16:creationId xmlns:a16="http://schemas.microsoft.com/office/drawing/2014/main" id="{5C0DBEF4-5974-4FF8-8043-517C217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46">
              <a:extLst>
                <a:ext uri="{FF2B5EF4-FFF2-40B4-BE49-F238E27FC236}">
                  <a16:creationId xmlns:a16="http://schemas.microsoft.com/office/drawing/2014/main" id="{C44AD8A0-5AAD-40E0-9382-4BB7CD3C5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7">
              <a:extLst>
                <a:ext uri="{FF2B5EF4-FFF2-40B4-BE49-F238E27FC236}">
                  <a16:creationId xmlns:a16="http://schemas.microsoft.com/office/drawing/2014/main" id="{E69E7E91-7D80-4053-B776-390644F6A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8">
              <a:extLst>
                <a:ext uri="{FF2B5EF4-FFF2-40B4-BE49-F238E27FC236}">
                  <a16:creationId xmlns:a16="http://schemas.microsoft.com/office/drawing/2014/main" id="{9DCDCA0D-7DF0-458A-9F44-E279F8E4D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9">
              <a:extLst>
                <a:ext uri="{FF2B5EF4-FFF2-40B4-BE49-F238E27FC236}">
                  <a16:creationId xmlns:a16="http://schemas.microsoft.com/office/drawing/2014/main" id="{F5915D4C-1A03-4B6E-A0B7-F37365BDC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0">
              <a:extLst>
                <a:ext uri="{FF2B5EF4-FFF2-40B4-BE49-F238E27FC236}">
                  <a16:creationId xmlns:a16="http://schemas.microsoft.com/office/drawing/2014/main" id="{6014BA40-1928-40CA-9AF1-66DC3D8D4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1">
              <a:extLst>
                <a:ext uri="{FF2B5EF4-FFF2-40B4-BE49-F238E27FC236}">
                  <a16:creationId xmlns:a16="http://schemas.microsoft.com/office/drawing/2014/main" id="{13C62284-3A4A-4D9B-A961-560CEEC69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2">
              <a:extLst>
                <a:ext uri="{FF2B5EF4-FFF2-40B4-BE49-F238E27FC236}">
                  <a16:creationId xmlns:a16="http://schemas.microsoft.com/office/drawing/2014/main" id="{455348FF-DF1A-4EEC-ADF1-6902F64B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3">
              <a:extLst>
                <a:ext uri="{FF2B5EF4-FFF2-40B4-BE49-F238E27FC236}">
                  <a16:creationId xmlns:a16="http://schemas.microsoft.com/office/drawing/2014/main" id="{4ABA1C18-42D0-449B-9906-A9CADF63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4">
              <a:extLst>
                <a:ext uri="{FF2B5EF4-FFF2-40B4-BE49-F238E27FC236}">
                  <a16:creationId xmlns:a16="http://schemas.microsoft.com/office/drawing/2014/main" id="{96A7F1AE-6B77-4E76-96FB-0E77DD668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5">
              <a:extLst>
                <a:ext uri="{FF2B5EF4-FFF2-40B4-BE49-F238E27FC236}">
                  <a16:creationId xmlns:a16="http://schemas.microsoft.com/office/drawing/2014/main" id="{88F9C65E-66A1-4E52-BB44-725429B73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6">
              <a:extLst>
                <a:ext uri="{FF2B5EF4-FFF2-40B4-BE49-F238E27FC236}">
                  <a16:creationId xmlns:a16="http://schemas.microsoft.com/office/drawing/2014/main" id="{903B539B-47B8-404F-B2D8-440E7A63C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7">
              <a:extLst>
                <a:ext uri="{FF2B5EF4-FFF2-40B4-BE49-F238E27FC236}">
                  <a16:creationId xmlns:a16="http://schemas.microsoft.com/office/drawing/2014/main" id="{E307E88A-4532-4AF5-9DD7-AC651A02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8">
              <a:extLst>
                <a:ext uri="{FF2B5EF4-FFF2-40B4-BE49-F238E27FC236}">
                  <a16:creationId xmlns:a16="http://schemas.microsoft.com/office/drawing/2014/main" id="{FBBB7833-3456-45AD-ADCE-FE8DA8773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0D26923-EE65-4E57-B679-61B80FBCA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CCFEB195-EB36-44FF-8797-E3560DB15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F9DFB3B4-CAB4-464D-B98E-B1D631F83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AF9C413E-250B-480A-95EF-7530544E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835624A6-4E96-4687-BA1D-79877D44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9FDC4B4C-B72D-4BF9-802F-8936D2BA3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EA39328B-6796-4B68-AC37-D15A58FD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E183C829-3FB7-4A3A-BA25-48085399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3432DC05-0F64-445E-9A04-28F38C31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84B73A47-61BF-41AA-88B2-8E886FE76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Rectangle 41">
              <a:extLst>
                <a:ext uri="{FF2B5EF4-FFF2-40B4-BE49-F238E27FC236}">
                  <a16:creationId xmlns:a16="http://schemas.microsoft.com/office/drawing/2014/main" id="{1598D14B-84D4-4984-9F52-076847DF3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39455161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C7171C6-EA46-47D6-AAE3-DD4CA039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56099417-50E6-4D31-B3BC-8ECCF737F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5641C704-94B4-4083-8565-C79289F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D53B55-A7B6-4318-9EA7-2977F5B2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access control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C88B6-F308-47C9-9DAB-51F5E7D96392}"/>
              </a:ext>
            </a:extLst>
          </p:cNvPr>
          <p:cNvSpPr txBox="1"/>
          <p:nvPr/>
        </p:nvSpPr>
        <p:spPr>
          <a:xfrm>
            <a:off x="7886319" y="3602038"/>
            <a:ext cx="318480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10000"/>
              </a:lnSpc>
              <a:spcBef>
                <a:spcPts val="1000"/>
              </a:spcBef>
              <a:buSzPct val="125000"/>
            </a:pPr>
            <a:r>
              <a:rPr lang="en-US" sz="1900" cap="all">
                <a:solidFill>
                  <a:schemeClr val="tx2"/>
                </a:solidFill>
              </a:rPr>
              <a:t>Discretionary access control (DAC)</a:t>
            </a:r>
          </a:p>
          <a:p>
            <a:pPr defTabSz="914400">
              <a:lnSpc>
                <a:spcPct val="110000"/>
              </a:lnSpc>
              <a:spcBef>
                <a:spcPts val="1000"/>
              </a:spcBef>
              <a:buSzPct val="125000"/>
            </a:pPr>
            <a:endParaRPr lang="en-US" sz="1900" cap="all">
              <a:solidFill>
                <a:schemeClr val="tx2"/>
              </a:solidFill>
            </a:endParaRPr>
          </a:p>
          <a:p>
            <a:pPr defTabSz="914400">
              <a:lnSpc>
                <a:spcPct val="110000"/>
              </a:lnSpc>
              <a:spcBef>
                <a:spcPts val="1000"/>
              </a:spcBef>
              <a:buSzPct val="125000"/>
            </a:pPr>
            <a:r>
              <a:rPr lang="en-US" sz="1900" cap="all">
                <a:solidFill>
                  <a:schemeClr val="tx2"/>
                </a:solidFill>
              </a:rPr>
              <a:t>Decide what users can do</a:t>
            </a:r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251BEF10-47D9-431C-8867-1AAA458AB2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" r="-2" b="-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1A7C43DF-6C62-45B8-95AA-FD5810A8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BDEB9B3F-C225-43E6-9726-04AF9C1A5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4E61800F-DF6F-43CD-8C12-45DB0ED56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D183EED0-F5DA-44B0-9457-5D40010DA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FDC5A0D4-B99A-485A-89FF-844974568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0FE319C8-F4B9-4442-BD90-0519E429A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3BB8B11B-3B31-4AFA-8E9F-1A34B6D09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539DB9EB-8B31-4642-A442-7EDEF64FD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F39533B1-CCEC-4EF1-829E-718CC4E93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48712762-A8E5-45A2-B60F-3DA82DFC9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94B12164-83B1-49AC-9C1F-340008C18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C7DFAE75-1B9F-4753-8FA6-2B5ABD5E9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49E7D20F-0504-4E85-8FD8-691101FDC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B14F755D-AF63-4D99-8291-03149E5F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33C0DFAF-5A4B-420B-95DE-0D2C04AA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96F54509-CFB7-4AF8-A899-904CC72CC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384A2F41-8978-49E0-A927-D58750662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07930ABC-E4F5-4079-A7FF-76DE9E787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FCD3C4A5-587C-432B-8F18-FA9EBEAF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5F2BDFA3-A67E-4401-AA87-900456BFA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DFC87E89-90EB-42B2-BA68-CFC0EDA9B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826316A2-CD38-417D-9E5D-7E2C4E46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20EA31E1-79BA-4721-9993-BB4313D3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33BAEAF8-89EF-47F7-9AF4-42BF388D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89190398-1BB4-4DF2-ACA4-34008058F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B6D40144-76DD-412F-87BD-7FB91D6F4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F97B6EF2-BF6F-4EF1-8E14-6EFDDAF9D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0CEBC145-3BEC-40B8-9019-B499D5CA4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C005CE09-5CB1-4149-930C-0D4EEA9A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F08D8FC9-82D6-4D11-AB57-BF732BA2E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D3850C8D-959A-46CA-9EDA-4950BAF2D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824AD5DC-310B-45F8-B702-5D73B04DC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B03C1129-4F01-49CF-A5D4-DCFE93B8B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E6C5106F-7014-4FF8-B0FC-8DD63E2A5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4BCE0F7C-0E64-458B-9353-848556B20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58D5D6FC-E890-4423-BB31-81F3D444E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347E3C13-5CA8-4EE5-BB16-81C50F72D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9037BA39-8C16-4305-9205-874625968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02601F0F-E0E0-4A6F-9487-9B5DC0FC6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8F0015F8-47CE-4D19-8F29-525DE7CE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461CFAD1-B826-42C6-9A20-77DA27D04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5C0DBEF4-5974-4FF8-8043-517C217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C44AD8A0-5AAD-40E0-9382-4BB7CD3C5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E69E7E91-7D80-4053-B776-390644F6A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9DCDCA0D-7DF0-458A-9F44-E279F8E4D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F5915D4C-1A03-4B6E-A0B7-F37365BDC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6014BA40-1928-40CA-9AF1-66DC3D8D4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13C62284-3A4A-4D9B-A961-560CEEC69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455348FF-DF1A-4EEC-ADF1-6902F64B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4ABA1C18-42D0-449B-9906-A9CADF63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96A7F1AE-6B77-4E76-96FB-0E77DD668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88F9C65E-66A1-4E52-BB44-725429B73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903B539B-47B8-404F-B2D8-440E7A63C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E307E88A-4532-4AF5-9DD7-AC651A02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FBBB7833-3456-45AD-ADCE-FE8DA8773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0D26923-EE65-4E57-B679-61B80FBCA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1" name="Freeform 32">
              <a:extLst>
                <a:ext uri="{FF2B5EF4-FFF2-40B4-BE49-F238E27FC236}">
                  <a16:creationId xmlns:a16="http://schemas.microsoft.com/office/drawing/2014/main" id="{CCFEB195-EB36-44FF-8797-E3560DB15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3">
              <a:extLst>
                <a:ext uri="{FF2B5EF4-FFF2-40B4-BE49-F238E27FC236}">
                  <a16:creationId xmlns:a16="http://schemas.microsoft.com/office/drawing/2014/main" id="{F9DFB3B4-CAB4-464D-B98E-B1D631F83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AF9C413E-250B-480A-95EF-7530544E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835624A6-4E96-4687-BA1D-79877D44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9FDC4B4C-B72D-4BF9-802F-8936D2BA3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EA39328B-6796-4B68-AC37-D15A58FD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8">
              <a:extLst>
                <a:ext uri="{FF2B5EF4-FFF2-40B4-BE49-F238E27FC236}">
                  <a16:creationId xmlns:a16="http://schemas.microsoft.com/office/drawing/2014/main" id="{E183C829-3FB7-4A3A-BA25-48085399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3432DC05-0F64-445E-9A04-28F38C31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0">
              <a:extLst>
                <a:ext uri="{FF2B5EF4-FFF2-40B4-BE49-F238E27FC236}">
                  <a16:creationId xmlns:a16="http://schemas.microsoft.com/office/drawing/2014/main" id="{84B73A47-61BF-41AA-88B2-8E886FE76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1">
              <a:extLst>
                <a:ext uri="{FF2B5EF4-FFF2-40B4-BE49-F238E27FC236}">
                  <a16:creationId xmlns:a16="http://schemas.microsoft.com/office/drawing/2014/main" id="{1598D14B-84D4-4984-9F52-076847DF3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28081797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75D8-2DA8-4734-9EE6-418DE7BA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APP ARMOR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EA712D-C098-4DC8-8DFE-BEEB4FAB8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551886" cy="4225958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Mandatory access control (MAC)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Specifies what a program can do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FC067-C576-4F97-8A5A-9C38E43B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651" y="1447082"/>
            <a:ext cx="1003041" cy="1003041"/>
          </a:xfrm>
          <a:prstGeom prst="rect">
            <a:avLst/>
          </a:prstGeom>
        </p:spPr>
      </p:pic>
      <p:pic>
        <p:nvPicPr>
          <p:cNvPr id="2054" name="Picture 6" descr="Image result for apparmor">
            <a:extLst>
              <a:ext uri="{FF2B5EF4-FFF2-40B4-BE49-F238E27FC236}">
                <a16:creationId xmlns:a16="http://schemas.microsoft.com/office/drawing/2014/main" id="{F3EA0005-5749-49EE-B78A-2DE10D31C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004" y="213049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51177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82DC-D0AE-4D24-9B15-A694DECF0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MEMORY and process 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FFBF3-9B5A-4C25-AF9A-41BF67880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2924561" cy="760043"/>
          </a:xfrm>
        </p:spPr>
        <p:txBody>
          <a:bodyPr>
            <a:normAutofit/>
          </a:bodyPr>
          <a:lstStyle/>
          <a:p>
            <a:r>
              <a:rPr lang="en-GB" sz="3600"/>
              <a:t>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B6F86-BE1A-41FD-94B5-DE1FDFD70202}"/>
              </a:ext>
            </a:extLst>
          </p:cNvPr>
          <p:cNvSpPr txBox="1"/>
          <p:nvPr/>
        </p:nvSpPr>
        <p:spPr>
          <a:xfrm>
            <a:off x="8461050" y="2249487"/>
            <a:ext cx="2586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3600"/>
              <a:t>Paging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CBB1C-C331-44AF-B4A7-3B47E4AD7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3" r="2433"/>
          <a:stretch/>
        </p:blipFill>
        <p:spPr>
          <a:xfrm>
            <a:off x="1222309" y="2944921"/>
            <a:ext cx="3013787" cy="3533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AEB9DD-37FF-40EF-B81A-6C500EEA9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630" y="2895818"/>
            <a:ext cx="5125781" cy="3631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0041832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21473-04EE-46C9-8180-85F1AC55C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GB"/>
              <a:t>Why is it necessary?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F1F91-0A52-4C18-BB16-4170A3B9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118" y="1688715"/>
            <a:ext cx="4886321" cy="4760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17A7BC-BC37-415E-93EA-2DDD1E0F0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648896"/>
            <a:ext cx="4114169" cy="480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48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6829-8903-40EC-A0C9-B6B280C6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Segmentation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15D7FA-D25A-4F38-B704-9C0523701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1599576"/>
            <a:ext cx="4979631" cy="5165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22560F-2911-47B9-9ED1-FE657B2ECD87}"/>
              </a:ext>
            </a:extLst>
          </p:cNvPr>
          <p:cNvSpPr txBox="1"/>
          <p:nvPr/>
        </p:nvSpPr>
        <p:spPr>
          <a:xfrm>
            <a:off x="6448148" y="2922973"/>
            <a:ext cx="56195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Break up program</a:t>
            </a:r>
          </a:p>
          <a:p>
            <a:endParaRPr lang="en-GB" sz="2800"/>
          </a:p>
          <a:p>
            <a:r>
              <a:rPr lang="en-GB" sz="2800"/>
              <a:t>Load into ram non-contiguously</a:t>
            </a:r>
          </a:p>
        </p:txBody>
      </p:sp>
    </p:spTree>
    <p:extLst>
      <p:ext uri="{BB962C8B-B14F-4D97-AF65-F5344CB8AC3E}">
        <p14:creationId xmlns:p14="http://schemas.microsoft.com/office/powerpoint/2010/main" val="353590696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F7B23-D42D-47B8-B7A7-5229BFCA8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GB"/>
              <a:t>Paging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AFE8D2-256F-45CF-96AD-F66AE6A9A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1743460"/>
            <a:ext cx="4620017" cy="46200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2" name="Picture 8" descr="Image result for ram png">
            <a:extLst>
              <a:ext uri="{FF2B5EF4-FFF2-40B4-BE49-F238E27FC236}">
                <a16:creationId xmlns:a16="http://schemas.microsoft.com/office/drawing/2014/main" id="{B282D289-1AC7-4A2D-911B-81B9CB36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755" y="4053468"/>
            <a:ext cx="2830509" cy="246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hard drive png">
            <a:extLst>
              <a:ext uri="{FF2B5EF4-FFF2-40B4-BE49-F238E27FC236}">
                <a16:creationId xmlns:a16="http://schemas.microsoft.com/office/drawing/2014/main" id="{BC1C97D3-28BE-4C78-8E20-4552115A8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573" y="1522736"/>
            <a:ext cx="2707546" cy="270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02722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995DF2-29AD-46B5-BD73-12EDFCB5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/>
              <a:t>Sources</a:t>
            </a:r>
            <a:endParaRPr lang="en-IE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A71D2A25-A794-4B0E-9D33-2F4118B12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E" sz="1900">
                <a:hlinkClick r:id="rId2" tooltip="https://wiki.ubuntu.com/BasicSecurity"/>
              </a:rPr>
              <a:t>https://wiki.ubuntu.com/BasicSecurity</a:t>
            </a:r>
            <a:endParaRPr lang="en-IE" sz="1900"/>
          </a:p>
          <a:p>
            <a:pPr>
              <a:lnSpc>
                <a:spcPct val="110000"/>
              </a:lnSpc>
            </a:pPr>
            <a:r>
              <a:rPr lang="en-IE" sz="1900">
                <a:hlinkClick r:id="rId3" tooltip="https://manpages.ubuntu.com/manpages/bionic/man7/pkeys.7.html"/>
              </a:rPr>
              <a:t>https://manpages.ubuntu.com/manpages/bionic/man7/pkeys.7.html</a:t>
            </a:r>
            <a:endParaRPr lang="en-IE" sz="1900"/>
          </a:p>
          <a:p>
            <a:pPr>
              <a:lnSpc>
                <a:spcPct val="110000"/>
              </a:lnSpc>
            </a:pPr>
            <a:r>
              <a:rPr lang="en-IE" sz="1900">
                <a:hlinkClick r:id="rId4" tooltip="https://www.linux.com/tutorials/overview-linux-kernel-security-features/"/>
              </a:rPr>
              <a:t>https://www.linux.com/tutorials/overview-linux-kernel-security-features/</a:t>
            </a:r>
            <a:endParaRPr lang="en-IE" sz="1900"/>
          </a:p>
          <a:p>
            <a:pPr>
              <a:lnSpc>
                <a:spcPct val="110000"/>
              </a:lnSpc>
            </a:pPr>
            <a:r>
              <a:rPr lang="en-IE" sz="1900">
                <a:hlinkClick r:id="rId5" tooltip="https://www.slideshare.net/akbarazwir/abac-and-the-evolution-of-access-control"/>
              </a:rPr>
              <a:t>https://www.slideshare.net/akbarazwir/abac-and-the-evolution-of-access-control</a:t>
            </a:r>
            <a:endParaRPr lang="en-IE" sz="1900"/>
          </a:p>
          <a:p>
            <a:pPr>
              <a:lnSpc>
                <a:spcPct val="110000"/>
              </a:lnSpc>
            </a:pPr>
            <a:r>
              <a:rPr lang="en-IE" sz="1900">
                <a:hlinkClick r:id="rId6" tooltip="https://study.com/academy/lesson/memory-segmentation-definition-purpose.html"/>
              </a:rPr>
              <a:t>https://study.com/academy/lesson/memory-segmentation-definition-purpose.html</a:t>
            </a:r>
            <a:endParaRPr lang="en-IE" sz="1900"/>
          </a:p>
          <a:p>
            <a:pPr>
              <a:lnSpc>
                <a:spcPct val="110000"/>
              </a:lnSpc>
            </a:pPr>
            <a:r>
              <a:rPr lang="en-IE" sz="1900">
                <a:hlinkClick r:id="rId7" tooltip="https://searchservervirtualization.techtarget.com/definition/memory-paging"/>
              </a:rPr>
              <a:t>https://searchservervirtualization.techtarget.com/definition/memory-paging</a:t>
            </a:r>
            <a:endParaRPr lang="en-IE" sz="1900"/>
          </a:p>
          <a:p>
            <a:pPr>
              <a:lnSpc>
                <a:spcPct val="110000"/>
              </a:lnSpc>
            </a:pPr>
            <a:r>
              <a:rPr lang="en-IE" sz="1900">
                <a:hlinkClick r:id="rId8" tooltip="https://www.computerhope.com/issues/ch001358.htm"/>
              </a:rPr>
              <a:t>https://www.computerhope.com/issues/ch001358.htm</a:t>
            </a:r>
            <a:endParaRPr lang="en-IE" sz="1900"/>
          </a:p>
          <a:p>
            <a:pPr>
              <a:lnSpc>
                <a:spcPct val="110000"/>
              </a:lnSpc>
            </a:pPr>
            <a:r>
              <a:rPr lang="en-IE" sz="1900">
                <a:hlinkClick r:id="rId9" tooltip="https://wiki.ubuntu.com/AppArmor"/>
              </a:rPr>
              <a:t>https://wiki.ubuntu.com/AppArmor</a:t>
            </a:r>
            <a:endParaRPr lang="en-IE" sz="19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291453407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453E58-7670-4BED-959E-4AD5E687C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84904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349C1-0548-4D77-8BCE-65E56E6D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IE"/>
              <a:t>History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61585B-72FA-475E-AE7D-EE96490C23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484694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4765506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0" name="Rectangle 79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254A42-41F4-43DD-B516-88D28678B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IE" b="1"/>
              <a:t>Canonical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383FA21-8E44-4014-B3C7-C2116ADE38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7" r="2" b="4623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7A318E-E944-4E69-A677-0A36978534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196832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2489420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Group 1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6" name="Group 68">
            <a:extLst>
              <a:ext uri="{FF2B5EF4-FFF2-40B4-BE49-F238E27FC236}">
                <a16:creationId xmlns:a16="http://schemas.microsoft.com/office/drawing/2014/main" id="{BA06356A-43DE-43CA-8CA4-0A33516F4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15DE8DED-7A25-4B4F-B25E-FE7799792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D79A2725-75E4-4E7E-ABB1-06832AD0B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2979727-8AA0-4B97-B7C9-D5DE0F96ABE4}"/>
              </a:ext>
            </a:extLst>
          </p:cNvPr>
          <p:cNvSpPr txBox="1"/>
          <p:nvPr/>
        </p:nvSpPr>
        <p:spPr>
          <a:xfrm>
            <a:off x="1143000" y="4275668"/>
            <a:ext cx="8830733" cy="9360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err="1">
                <a:latin typeface="+mj-lt"/>
                <a:ea typeface="+mj-ea"/>
                <a:cs typeface="+mj-cs"/>
              </a:rPr>
              <a:t>Cpu</a:t>
            </a:r>
            <a:r>
              <a:rPr lang="en-US" sz="4400" cap="all">
                <a:latin typeface="+mj-lt"/>
                <a:ea typeface="+mj-ea"/>
                <a:cs typeface="+mj-cs"/>
              </a:rPr>
              <a:t> Scheduling on a Ubuntu machine</a:t>
            </a:r>
          </a:p>
        </p:txBody>
      </p:sp>
      <p:grpSp>
        <p:nvGrpSpPr>
          <p:cNvPr id="137" name="Group 72">
            <a:extLst>
              <a:ext uri="{FF2B5EF4-FFF2-40B4-BE49-F238E27FC236}">
                <a16:creationId xmlns:a16="http://schemas.microsoft.com/office/drawing/2014/main" id="{B957206D-2084-4CDA-A838-A71F3CA69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49EE7ED0-07AC-46CD-BB45-8A937F4E7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7CDCA357-A5A8-433C-A8A8-C2AA30419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86F12BD-B5E2-423B-AFBC-6E7721BDE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34E2172D-51E8-45E5-8491-9B08B9930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6AD8986-C583-47B8-972F-71ECA75D8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DC5AC3F7-AD24-46A9-8728-9194F6E55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DEDD7237-7218-430E-8ADD-43BF1C2FB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63E5FF8B-72D0-4DB3-87B0-3C69D3924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9146D15F-3053-4F2B-82C3-B80207D9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17780B06-6133-409B-BD51-74812090A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92554F21-13C1-42E8-9110-C4C41C4A1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Line 16">
              <a:extLst>
                <a:ext uri="{FF2B5EF4-FFF2-40B4-BE49-F238E27FC236}">
                  <a16:creationId xmlns:a16="http://schemas.microsoft.com/office/drawing/2014/main" id="{3BAF0C28-E449-4281-898F-63660304F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6F4CD29-885C-40C0-B1A6-F43CB79C3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46DF9E62-3805-4D23-BD93-19692DC8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E0BD96EE-A843-46EA-9ED3-8D805144D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35B9B4B1-2B72-4908-A4B4-F3F542914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CDE6E18B-80A1-4343-986A-22113BA14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C021891D-C947-43B5-A756-CB415C8BE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28DEAEB-62B7-4CF3-A79F-CBDAB35F9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9AFA58BA-4B4F-4B18-9827-329EBAEB0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A2E8C7AC-2A9B-462B-8B58-36762B4F5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14A116DA-964C-4956-B231-CA53A991E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F3DF947E-05D5-4949-BEF2-B0F1D7325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8">
              <a:extLst>
                <a:ext uri="{FF2B5EF4-FFF2-40B4-BE49-F238E27FC236}">
                  <a16:creationId xmlns:a16="http://schemas.microsoft.com/office/drawing/2014/main" id="{C730C19C-4A91-46FD-8347-4FF72C174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71B03DB5-C807-4B76-B965-9AFCBAC96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D51E5BF1-4A80-4C67-AC66-CDD44EB70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1">
              <a:extLst>
                <a:ext uri="{FF2B5EF4-FFF2-40B4-BE49-F238E27FC236}">
                  <a16:creationId xmlns:a16="http://schemas.microsoft.com/office/drawing/2014/main" id="{86277520-FF1F-4FE4-8765-F5F668905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9A7FCF8E-2875-418A-93E8-D6DBC1D38E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4" b="18144"/>
          <a:stretch/>
        </p:blipFill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1" name="Group 101">
            <a:extLst>
              <a:ext uri="{FF2B5EF4-FFF2-40B4-BE49-F238E27FC236}">
                <a16:creationId xmlns:a16="http://schemas.microsoft.com/office/drawing/2014/main" id="{D1FF6940-C5C5-4FE7-A7E6-AC95AA3D3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0DFF005C-D29D-415E-B942-26193B580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3">
              <a:extLst>
                <a:ext uri="{FF2B5EF4-FFF2-40B4-BE49-F238E27FC236}">
                  <a16:creationId xmlns:a16="http://schemas.microsoft.com/office/drawing/2014/main" id="{915F7B41-FD13-4105-ABA7-2C1DBC35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4">
              <a:extLst>
                <a:ext uri="{FF2B5EF4-FFF2-40B4-BE49-F238E27FC236}">
                  <a16:creationId xmlns:a16="http://schemas.microsoft.com/office/drawing/2014/main" id="{F470625E-BCB3-411B-AEA1-ACA517B6D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419D674F-04C2-4670-811C-674B17455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6">
              <a:extLst>
                <a:ext uri="{FF2B5EF4-FFF2-40B4-BE49-F238E27FC236}">
                  <a16:creationId xmlns:a16="http://schemas.microsoft.com/office/drawing/2014/main" id="{E6414D0A-C9A7-43D0-93D1-66841A0B3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7">
              <a:extLst>
                <a:ext uri="{FF2B5EF4-FFF2-40B4-BE49-F238E27FC236}">
                  <a16:creationId xmlns:a16="http://schemas.microsoft.com/office/drawing/2014/main" id="{1ED189EA-96F1-4EA1-A518-CDE449D14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8">
              <a:extLst>
                <a:ext uri="{FF2B5EF4-FFF2-40B4-BE49-F238E27FC236}">
                  <a16:creationId xmlns:a16="http://schemas.microsoft.com/office/drawing/2014/main" id="{DF393C81-16AB-486B-B1C8-55332336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9">
              <a:extLst>
                <a:ext uri="{FF2B5EF4-FFF2-40B4-BE49-F238E27FC236}">
                  <a16:creationId xmlns:a16="http://schemas.microsoft.com/office/drawing/2014/main" id="{D52BBA0D-2307-49C0-A62A-C69AB44B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0">
              <a:extLst>
                <a:ext uri="{FF2B5EF4-FFF2-40B4-BE49-F238E27FC236}">
                  <a16:creationId xmlns:a16="http://schemas.microsoft.com/office/drawing/2014/main" id="{3E01BCBE-46AA-4B07-8BF1-F3210E3D3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Rectangle 41">
              <a:extLst>
                <a:ext uri="{FF2B5EF4-FFF2-40B4-BE49-F238E27FC236}">
                  <a16:creationId xmlns:a16="http://schemas.microsoft.com/office/drawing/2014/main" id="{FFA320B4-594E-4DEA-9CA3-AF8341CB8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804245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39137A-663A-4013-B9DC-6CD90FBF7E54}"/>
              </a:ext>
            </a:extLst>
          </p:cNvPr>
          <p:cNvSpPr txBox="1"/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cap="all">
                <a:latin typeface="+mj-lt"/>
                <a:ea typeface="+mj-ea"/>
                <a:cs typeface="+mj-cs"/>
              </a:rPr>
              <a:t>SO what’s a CPU?</a:t>
            </a:r>
          </a:p>
        </p:txBody>
      </p:sp>
      <p:pic>
        <p:nvPicPr>
          <p:cNvPr id="44" name="Graphic 8" descr="Processor">
            <a:extLst>
              <a:ext uri="{FF2B5EF4-FFF2-40B4-BE49-F238E27FC236}">
                <a16:creationId xmlns:a16="http://schemas.microsoft.com/office/drawing/2014/main" id="{B1E50520-6961-4781-B915-A6A4281A8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35DB6A-E595-462B-B09B-937D622C2EC0}"/>
              </a:ext>
            </a:extLst>
          </p:cNvPr>
          <p:cNvSpPr txBox="1"/>
          <p:nvPr/>
        </p:nvSpPr>
        <p:spPr>
          <a:xfrm>
            <a:off x="5034579" y="2249487"/>
            <a:ext cx="601283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b="1"/>
              <a:t>A CPU, or Central Processing Unit</a:t>
            </a:r>
            <a:r>
              <a:rPr lang="en-US" sz="2000"/>
              <a:t>. Is the “Brain” of your personal computer. It executes the instructions that make up a computer program.   - </a:t>
            </a:r>
            <a:r>
              <a:rPr lang="en-US" i="1"/>
              <a:t>David </a:t>
            </a:r>
            <a:r>
              <a:rPr lang="en-US" i="1" err="1"/>
              <a:t>Kuck</a:t>
            </a:r>
            <a:r>
              <a:rPr lang="en-US" i="1"/>
              <a:t>, Computers and Computations vol 1</a:t>
            </a:r>
            <a:endParaRPr lang="en-US" sz="2000" i="1"/>
          </a:p>
        </p:txBody>
      </p:sp>
    </p:spTree>
    <p:extLst>
      <p:ext uri="{BB962C8B-B14F-4D97-AF65-F5344CB8AC3E}">
        <p14:creationId xmlns:p14="http://schemas.microsoft.com/office/powerpoint/2010/main" val="241539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808E-B994-4F0C-9B8D-4C01ABE22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So why do we need scheduling?</a:t>
            </a:r>
          </a:p>
        </p:txBody>
      </p:sp>
      <p:graphicFrame>
        <p:nvGraphicFramePr>
          <p:cNvPr id="77" name="Content Placeholder 2">
            <a:extLst>
              <a:ext uri="{FF2B5EF4-FFF2-40B4-BE49-F238E27FC236}">
                <a16:creationId xmlns:a16="http://schemas.microsoft.com/office/drawing/2014/main" id="{5B4E977B-E284-4D47-AAE7-9E7B88F335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142758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354371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51E7-95C5-4163-B36F-6D374C300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/>
              <a:t>The different methods of scheduling</a:t>
            </a:r>
          </a:p>
        </p:txBody>
      </p:sp>
      <p:pic>
        <p:nvPicPr>
          <p:cNvPr id="10" name="Graphic 6" descr="List RTL">
            <a:extLst>
              <a:ext uri="{FF2B5EF4-FFF2-40B4-BE49-F238E27FC236}">
                <a16:creationId xmlns:a16="http://schemas.microsoft.com/office/drawing/2014/main" id="{1F457DF6-3223-4743-A137-8F7C8FF8F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203" y="2249487"/>
            <a:ext cx="3549650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8CD5CF-0113-4A73-96FB-A9F447733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000" b="1"/>
              <a:t>First Come first Serve</a:t>
            </a:r>
            <a:r>
              <a:rPr lang="en-GB" sz="2000"/>
              <a:t>: Allocates an instruction based on what time it comes in</a:t>
            </a:r>
          </a:p>
          <a:p>
            <a:pPr>
              <a:lnSpc>
                <a:spcPct val="110000"/>
              </a:lnSpc>
            </a:pPr>
            <a:r>
              <a:rPr lang="en-GB" sz="2000" b="1"/>
              <a:t>Shortest Job First</a:t>
            </a:r>
            <a:r>
              <a:rPr lang="en-GB" sz="2000"/>
              <a:t>: Instructions are completed based on how small they are</a:t>
            </a:r>
          </a:p>
          <a:p>
            <a:pPr>
              <a:lnSpc>
                <a:spcPct val="110000"/>
              </a:lnSpc>
            </a:pPr>
            <a:r>
              <a:rPr lang="en-GB" sz="2000" b="1"/>
              <a:t>Round Robin</a:t>
            </a:r>
            <a:r>
              <a:rPr lang="en-GB" sz="2000"/>
              <a:t>: Each instruction is allocated the same amount of time</a:t>
            </a:r>
          </a:p>
          <a:p>
            <a:pPr>
              <a:lnSpc>
                <a:spcPct val="110000"/>
              </a:lnSpc>
            </a:pPr>
            <a:r>
              <a:rPr lang="en-GB" sz="2000" b="1"/>
              <a:t>Longest Job </a:t>
            </a:r>
            <a:r>
              <a:rPr lang="en-GB" sz="2000"/>
              <a:t>First: Instructions are completed based on how big they are</a:t>
            </a:r>
          </a:p>
        </p:txBody>
      </p:sp>
    </p:spTree>
    <p:extLst>
      <p:ext uri="{BB962C8B-B14F-4D97-AF65-F5344CB8AC3E}">
        <p14:creationId xmlns:p14="http://schemas.microsoft.com/office/powerpoint/2010/main" val="4151335979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C009C76253BF40BF383E8C5723502F" ma:contentTypeVersion="0" ma:contentTypeDescription="Create a new document." ma:contentTypeScope="" ma:versionID="e2a2469085ad08257c848554b2e093a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e7fadfff1e84dea9d4089e02621bb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B048EA-A2EA-4E70-8C10-9F024EA7C2BA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23F8B84-3ABD-4B8E-887E-2DA4B499C506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4E2844E-2A0C-4CD7-B81A-DB57A4C1B5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38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Circuit</vt:lpstr>
      <vt:lpstr>an Overview of Ubuntu</vt:lpstr>
      <vt:lpstr>PowerPoint Presentation</vt:lpstr>
      <vt:lpstr>Overview</vt:lpstr>
      <vt:lpstr>History</vt:lpstr>
      <vt:lpstr>Canonical</vt:lpstr>
      <vt:lpstr>PowerPoint Presentation</vt:lpstr>
      <vt:lpstr>PowerPoint Presentation</vt:lpstr>
      <vt:lpstr>So why do we need scheduling?</vt:lpstr>
      <vt:lpstr>The different methods of scheduling</vt:lpstr>
      <vt:lpstr>So what does this look like?</vt:lpstr>
      <vt:lpstr>PowerPoint Presentation</vt:lpstr>
      <vt:lpstr>FILE SYSTEM OF UBUNTU</vt:lpstr>
      <vt:lpstr>Files in Ubuntu</vt:lpstr>
      <vt:lpstr>File paths</vt:lpstr>
      <vt:lpstr>PowerPoint Presentation</vt:lpstr>
      <vt:lpstr>Octals</vt:lpstr>
      <vt:lpstr>Block allocation</vt:lpstr>
      <vt:lpstr>Hardware Management in Ubuntu</vt:lpstr>
      <vt:lpstr>Hardware and Interrupts</vt:lpstr>
      <vt:lpstr>Input / output devices</vt:lpstr>
      <vt:lpstr>I/O types:</vt:lpstr>
      <vt:lpstr>Driver Management:</vt:lpstr>
      <vt:lpstr>PowerPoint Presentation</vt:lpstr>
      <vt:lpstr>PowerPoint Presentation</vt:lpstr>
      <vt:lpstr>So why do we need memory management?</vt:lpstr>
      <vt:lpstr>So how does it work?</vt:lpstr>
      <vt:lpstr>So what does a UBUNTU computers memory look like?</vt:lpstr>
      <vt:lpstr>NETWORKING AND SECURITY</vt:lpstr>
      <vt:lpstr>Network security - FIREWALL</vt:lpstr>
      <vt:lpstr>File security</vt:lpstr>
      <vt:lpstr>access control lists</vt:lpstr>
      <vt:lpstr>APP ARMOR</vt:lpstr>
      <vt:lpstr>MEMORY and process PROTECTION</vt:lpstr>
      <vt:lpstr>Why is it necessary?</vt:lpstr>
      <vt:lpstr>Segmentation</vt:lpstr>
      <vt:lpstr>Paging</vt:lpstr>
      <vt:lpstr>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Overview of Ubuntu</dc:title>
  <dc:creator>C19349793 Saul Burgess</dc:creator>
  <cp:revision>1</cp:revision>
  <dcterms:created xsi:type="dcterms:W3CDTF">2019-11-28T09:00:37Z</dcterms:created>
  <dcterms:modified xsi:type="dcterms:W3CDTF">2019-11-28T09:28:52Z</dcterms:modified>
</cp:coreProperties>
</file>